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19"/>
  </p:notesMasterIdLst>
  <p:sldIdLst>
    <p:sldId id="256" r:id="rId5"/>
    <p:sldId id="258" r:id="rId6"/>
    <p:sldId id="260" r:id="rId7"/>
    <p:sldId id="261" r:id="rId8"/>
    <p:sldId id="285" r:id="rId9"/>
    <p:sldId id="286" r:id="rId10"/>
    <p:sldId id="289" r:id="rId11"/>
    <p:sldId id="287" r:id="rId12"/>
    <p:sldId id="290" r:id="rId13"/>
    <p:sldId id="288" r:id="rId14"/>
    <p:sldId id="291" r:id="rId15"/>
    <p:sldId id="292" r:id="rId16"/>
    <p:sldId id="266" r:id="rId17"/>
    <p:sldId id="27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anose="020B0604020202020204" charset="0"/>
      <p:regular r:id="rId24"/>
      <p:bold r:id="rId25"/>
      <p:italic r:id="rId26"/>
      <p:boldItalic r:id="rId27"/>
    </p:embeddedFont>
    <p:embeddedFont>
      <p:font typeface="Red Hat Text" panose="020B0604020202020204" charset="0"/>
      <p:regular r:id="rId28"/>
      <p:bold r:id="rId29"/>
      <p:italic r:id="rId30"/>
      <p:boldItalic r:id="rId31"/>
    </p:embeddedFont>
    <p:embeddedFont>
      <p:font typeface="Zilla Slab" panose="020B0604020202020204" charset="0"/>
      <p:regular r:id="rId32"/>
      <p:bold r:id="rId33"/>
      <p:italic r:id="rId34"/>
    </p:embeddedFont>
    <p:embeddedFont>
      <p:font typeface="Zilla Slab SemiBold" panose="020B0604020202020204" charset="0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10C87-B9CB-30D7-BF0B-C4971A20D0EE}" v="9" dt="2020-06-24T04:16:37.242"/>
    <p1510:client id="{169DFAF5-8C1F-1242-95BE-E4D56CAC3A90}" v="102" dt="2020-06-23T10:13:19.360"/>
    <p1510:client id="{BCDFAF98-BA91-E850-D3A7-DA340723DB0D}" v="17" dt="2021-06-21T10:33:27.551"/>
  </p1510:revLst>
</p1510:revInfo>
</file>

<file path=ppt/tableStyles.xml><?xml version="1.0" encoding="utf-8"?>
<a:tblStyleLst xmlns:a="http://schemas.openxmlformats.org/drawingml/2006/main" def="{0398D689-03D1-4431-9E8B-C13CA996D0A8}">
  <a:tblStyle styleId="{0398D689-03D1-4431-9E8B-C13CA996D0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5"/>
    <p:restoredTop sz="94351"/>
  </p:normalViewPr>
  <p:slideViewPr>
    <p:cSldViewPr snapToGrid="0" snapToObjects="1">
      <p:cViewPr varScale="1">
        <p:scale>
          <a:sx n="101" d="100"/>
          <a:sy n="101" d="100"/>
        </p:scale>
        <p:origin x="14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na Murillo" userId="S::rosanam@diadubai.com::78718e2e-9e23-48ca-846c-d3451996d852" providerId="AD" clId="Web-{0B110C87-B9CB-30D7-BF0B-C4971A20D0EE}"/>
    <pc:docChg chg="modSld">
      <pc:chgData name="Rosana Murillo" userId="S::rosanam@diadubai.com::78718e2e-9e23-48ca-846c-d3451996d852" providerId="AD" clId="Web-{0B110C87-B9CB-30D7-BF0B-C4971A20D0EE}" dt="2020-06-24T04:16:37.242" v="7" actId="20577"/>
      <pc:docMkLst>
        <pc:docMk/>
      </pc:docMkLst>
      <pc:sldChg chg="modSp">
        <pc:chgData name="Rosana Murillo" userId="S::rosanam@diadubai.com::78718e2e-9e23-48ca-846c-d3451996d852" providerId="AD" clId="Web-{0B110C87-B9CB-30D7-BF0B-C4971A20D0EE}" dt="2020-06-24T04:15:42.540" v="2" actId="20577"/>
        <pc:sldMkLst>
          <pc:docMk/>
          <pc:sldMk cId="0" sldId="258"/>
        </pc:sldMkLst>
        <pc:spChg chg="mod">
          <ac:chgData name="Rosana Murillo" userId="S::rosanam@diadubai.com::78718e2e-9e23-48ca-846c-d3451996d852" providerId="AD" clId="Web-{0B110C87-B9CB-30D7-BF0B-C4971A20D0EE}" dt="2020-06-24T04:15:42.540" v="2" actId="20577"/>
          <ac:spMkLst>
            <pc:docMk/>
            <pc:sldMk cId="0" sldId="258"/>
            <ac:spMk id="309" creationId="{00000000-0000-0000-0000-000000000000}"/>
          </ac:spMkLst>
        </pc:spChg>
      </pc:sldChg>
      <pc:sldChg chg="modSp">
        <pc:chgData name="Rosana Murillo" userId="S::rosanam@diadubai.com::78718e2e-9e23-48ca-846c-d3451996d852" providerId="AD" clId="Web-{0B110C87-B9CB-30D7-BF0B-C4971A20D0EE}" dt="2020-06-24T04:16:37.242" v="7" actId="20577"/>
        <pc:sldMkLst>
          <pc:docMk/>
          <pc:sldMk cId="0" sldId="266"/>
        </pc:sldMkLst>
        <pc:spChg chg="mod">
          <ac:chgData name="Rosana Murillo" userId="S::rosanam@diadubai.com::78718e2e-9e23-48ca-846c-d3451996d852" providerId="AD" clId="Web-{0B110C87-B9CB-30D7-BF0B-C4971A20D0EE}" dt="2020-06-24T04:16:37.242" v="7" actId="20577"/>
          <ac:spMkLst>
            <pc:docMk/>
            <pc:sldMk cId="0" sldId="266"/>
            <ac:spMk id="372" creationId="{00000000-0000-0000-0000-000000000000}"/>
          </ac:spMkLst>
        </pc:spChg>
      </pc:sldChg>
    </pc:docChg>
  </pc:docChgLst>
  <pc:docChgLst>
    <pc:chgData name="Blanca Gonzalez" userId="6f348398-c601-4d7d-bd7d-fb9c9b03f331" providerId="ADAL" clId="{169DFAF5-8C1F-1242-95BE-E4D56CAC3A90}"/>
    <pc:docChg chg="undo custSel addSld delSld modSld sldOrd">
      <pc:chgData name="Blanca Gonzalez" userId="6f348398-c601-4d7d-bd7d-fb9c9b03f331" providerId="ADAL" clId="{169DFAF5-8C1F-1242-95BE-E4D56CAC3A90}" dt="2020-06-23T10:13:23.086" v="1857" actId="20577"/>
      <pc:docMkLst>
        <pc:docMk/>
      </pc:docMkLst>
      <pc:sldChg chg="modSp">
        <pc:chgData name="Blanca Gonzalez" userId="6f348398-c601-4d7d-bd7d-fb9c9b03f331" providerId="ADAL" clId="{169DFAF5-8C1F-1242-95BE-E4D56CAC3A90}" dt="2020-06-22T16:01:46.926" v="1521" actId="1076"/>
        <pc:sldMkLst>
          <pc:docMk/>
          <pc:sldMk cId="0" sldId="256"/>
        </pc:sldMkLst>
        <pc:spChg chg="mod">
          <ac:chgData name="Blanca Gonzalez" userId="6f348398-c601-4d7d-bd7d-fb9c9b03f331" providerId="ADAL" clId="{169DFAF5-8C1F-1242-95BE-E4D56CAC3A90}" dt="2020-06-22T16:01:46.926" v="1521" actId="1076"/>
          <ac:spMkLst>
            <pc:docMk/>
            <pc:sldMk cId="0" sldId="256"/>
            <ac:spMk id="294" creationId="{00000000-0000-0000-0000-000000000000}"/>
          </ac:spMkLst>
        </pc:spChg>
      </pc:sldChg>
      <pc:sldChg chg="modSp">
        <pc:chgData name="Blanca Gonzalez" userId="6f348398-c601-4d7d-bd7d-fb9c9b03f331" providerId="ADAL" clId="{169DFAF5-8C1F-1242-95BE-E4D56CAC3A90}" dt="2020-06-22T15:53:51.961" v="1319" actId="13926"/>
        <pc:sldMkLst>
          <pc:docMk/>
          <pc:sldMk cId="0" sldId="258"/>
        </pc:sldMkLst>
        <pc:spChg chg="mod">
          <ac:chgData name="Blanca Gonzalez" userId="6f348398-c601-4d7d-bd7d-fb9c9b03f331" providerId="ADAL" clId="{169DFAF5-8C1F-1242-95BE-E4D56CAC3A90}" dt="2020-06-22T15:53:23.576" v="1314" actId="14100"/>
          <ac:spMkLst>
            <pc:docMk/>
            <pc:sldMk cId="0" sldId="258"/>
            <ac:spMk id="308" creationId="{00000000-0000-0000-0000-000000000000}"/>
          </ac:spMkLst>
        </pc:spChg>
        <pc:spChg chg="mod">
          <ac:chgData name="Blanca Gonzalez" userId="6f348398-c601-4d7d-bd7d-fb9c9b03f331" providerId="ADAL" clId="{169DFAF5-8C1F-1242-95BE-E4D56CAC3A90}" dt="2020-06-22T15:53:51.961" v="1319" actId="13926"/>
          <ac:spMkLst>
            <pc:docMk/>
            <pc:sldMk cId="0" sldId="258"/>
            <ac:spMk id="309" creationId="{00000000-0000-0000-0000-000000000000}"/>
          </ac:spMkLst>
        </pc:spChg>
      </pc:sldChg>
      <pc:sldChg chg="delSp modSp">
        <pc:chgData name="Blanca Gonzalez" userId="6f348398-c601-4d7d-bd7d-fb9c9b03f331" providerId="ADAL" clId="{169DFAF5-8C1F-1242-95BE-E4D56CAC3A90}" dt="2020-06-22T15:50:38.655" v="1296" actId="20577"/>
        <pc:sldMkLst>
          <pc:docMk/>
          <pc:sldMk cId="0" sldId="260"/>
        </pc:sldMkLst>
        <pc:spChg chg="mod">
          <ac:chgData name="Blanca Gonzalez" userId="6f348398-c601-4d7d-bd7d-fb9c9b03f331" providerId="ADAL" clId="{169DFAF5-8C1F-1242-95BE-E4D56CAC3A90}" dt="2020-06-22T15:50:38.655" v="1296" actId="20577"/>
          <ac:spMkLst>
            <pc:docMk/>
            <pc:sldMk cId="0" sldId="260"/>
            <ac:spMk id="323" creationId="{00000000-0000-0000-0000-000000000000}"/>
          </ac:spMkLst>
        </pc:spChg>
        <pc:spChg chg="del">
          <ac:chgData name="Blanca Gonzalez" userId="6f348398-c601-4d7d-bd7d-fb9c9b03f331" providerId="ADAL" clId="{169DFAF5-8C1F-1242-95BE-E4D56CAC3A90}" dt="2020-06-22T15:05:24.869" v="358" actId="478"/>
          <ac:spMkLst>
            <pc:docMk/>
            <pc:sldMk cId="0" sldId="260"/>
            <ac:spMk id="324" creationId="{00000000-0000-0000-0000-000000000000}"/>
          </ac:spMkLst>
        </pc:spChg>
        <pc:spChg chg="mod">
          <ac:chgData name="Blanca Gonzalez" userId="6f348398-c601-4d7d-bd7d-fb9c9b03f331" providerId="ADAL" clId="{169DFAF5-8C1F-1242-95BE-E4D56CAC3A90}" dt="2020-06-22T15:49:44.371" v="1285" actId="1076"/>
          <ac:spMkLst>
            <pc:docMk/>
            <pc:sldMk cId="0" sldId="260"/>
            <ac:spMk id="325" creationId="{00000000-0000-0000-0000-000000000000}"/>
          </ac:spMkLst>
        </pc:spChg>
        <pc:spChg chg="mod">
          <ac:chgData name="Blanca Gonzalez" userId="6f348398-c601-4d7d-bd7d-fb9c9b03f331" providerId="ADAL" clId="{169DFAF5-8C1F-1242-95BE-E4D56CAC3A90}" dt="2020-06-22T15:49:54.069" v="1287" actId="1076"/>
          <ac:spMkLst>
            <pc:docMk/>
            <pc:sldMk cId="0" sldId="260"/>
            <ac:spMk id="326" creationId="{00000000-0000-0000-0000-000000000000}"/>
          </ac:spMkLst>
        </pc:spChg>
      </pc:sldChg>
      <pc:sldChg chg="modSp">
        <pc:chgData name="Blanca Gonzalez" userId="6f348398-c601-4d7d-bd7d-fb9c9b03f331" providerId="ADAL" clId="{169DFAF5-8C1F-1242-95BE-E4D56CAC3A90}" dt="2020-06-22T15:03:27.891" v="271" actId="1076"/>
        <pc:sldMkLst>
          <pc:docMk/>
          <pc:sldMk cId="0" sldId="261"/>
        </pc:sldMkLst>
        <pc:spChg chg="mod">
          <ac:chgData name="Blanca Gonzalez" userId="6f348398-c601-4d7d-bd7d-fb9c9b03f331" providerId="ADAL" clId="{169DFAF5-8C1F-1242-95BE-E4D56CAC3A90}" dt="2020-06-22T15:03:27.891" v="271" actId="1076"/>
          <ac:spMkLst>
            <pc:docMk/>
            <pc:sldMk cId="0" sldId="261"/>
            <ac:spMk id="335" creationId="{00000000-0000-0000-0000-000000000000}"/>
          </ac:spMkLst>
        </pc:spChg>
      </pc:sldChg>
      <pc:sldChg chg="del">
        <pc:chgData name="Blanca Gonzalez" userId="6f348398-c601-4d7d-bd7d-fb9c9b03f331" providerId="ADAL" clId="{169DFAF5-8C1F-1242-95BE-E4D56CAC3A90}" dt="2020-06-22T15:37:47.892" v="857" actId="2696"/>
        <pc:sldMkLst>
          <pc:docMk/>
          <pc:sldMk cId="0" sldId="263"/>
        </pc:sldMkLst>
      </pc:sldChg>
      <pc:sldChg chg="del">
        <pc:chgData name="Blanca Gonzalez" userId="6f348398-c601-4d7d-bd7d-fb9c9b03f331" providerId="ADAL" clId="{169DFAF5-8C1F-1242-95BE-E4D56CAC3A90}" dt="2020-06-22T15:37:48.424" v="858" actId="2696"/>
        <pc:sldMkLst>
          <pc:docMk/>
          <pc:sldMk cId="0" sldId="264"/>
        </pc:sldMkLst>
      </pc:sldChg>
      <pc:sldChg chg="del">
        <pc:chgData name="Blanca Gonzalez" userId="6f348398-c601-4d7d-bd7d-fb9c9b03f331" providerId="ADAL" clId="{169DFAF5-8C1F-1242-95BE-E4D56CAC3A90}" dt="2020-06-22T15:37:49.174" v="859" actId="2696"/>
        <pc:sldMkLst>
          <pc:docMk/>
          <pc:sldMk cId="0" sldId="265"/>
        </pc:sldMkLst>
      </pc:sldChg>
      <pc:sldChg chg="modSp add del">
        <pc:chgData name="Blanca Gonzalez" userId="6f348398-c601-4d7d-bd7d-fb9c9b03f331" providerId="ADAL" clId="{169DFAF5-8C1F-1242-95BE-E4D56CAC3A90}" dt="2020-06-22T16:03:00.907" v="1622" actId="13926"/>
        <pc:sldMkLst>
          <pc:docMk/>
          <pc:sldMk cId="0" sldId="266"/>
        </pc:sldMkLst>
        <pc:spChg chg="mod">
          <ac:chgData name="Blanca Gonzalez" userId="6f348398-c601-4d7d-bd7d-fb9c9b03f331" providerId="ADAL" clId="{169DFAF5-8C1F-1242-95BE-E4D56CAC3A90}" dt="2020-06-22T16:03:00.907" v="1622" actId="13926"/>
          <ac:spMkLst>
            <pc:docMk/>
            <pc:sldMk cId="0" sldId="266"/>
            <ac:spMk id="372" creationId="{00000000-0000-0000-0000-000000000000}"/>
          </ac:spMkLst>
        </pc:spChg>
      </pc:sldChg>
      <pc:sldChg chg="add del">
        <pc:chgData name="Blanca Gonzalez" userId="6f348398-c601-4d7d-bd7d-fb9c9b03f331" providerId="ADAL" clId="{169DFAF5-8C1F-1242-95BE-E4D56CAC3A90}" dt="2020-06-22T15:38:05.881" v="867" actId="2696"/>
        <pc:sldMkLst>
          <pc:docMk/>
          <pc:sldMk cId="0" sldId="267"/>
        </pc:sldMkLst>
      </pc:sldChg>
      <pc:sldChg chg="modSp add del">
        <pc:chgData name="Blanca Gonzalez" userId="6f348398-c601-4d7d-bd7d-fb9c9b03f331" providerId="ADAL" clId="{169DFAF5-8C1F-1242-95BE-E4D56CAC3A90}" dt="2020-06-22T15:38:06.601" v="868" actId="2696"/>
        <pc:sldMkLst>
          <pc:docMk/>
          <pc:sldMk cId="0" sldId="268"/>
        </pc:sldMkLst>
        <pc:graphicFrameChg chg="mod">
          <ac:chgData name="Blanca Gonzalez" userId="6f348398-c601-4d7d-bd7d-fb9c9b03f331" providerId="ADAL" clId="{169DFAF5-8C1F-1242-95BE-E4D56CAC3A90}" dt="2020-06-22T15:37:51.277" v="862"/>
          <ac:graphicFrameMkLst>
            <pc:docMk/>
            <pc:sldMk cId="0" sldId="268"/>
            <ac:graphicFrameMk id="398" creationId="{00000000-0000-0000-0000-000000000000}"/>
          </ac:graphicFrameMkLst>
        </pc:graphicFrameChg>
      </pc:sldChg>
      <pc:sldChg chg="del">
        <pc:chgData name="Blanca Gonzalez" userId="6f348398-c601-4d7d-bd7d-fb9c9b03f331" providerId="ADAL" clId="{169DFAF5-8C1F-1242-95BE-E4D56CAC3A90}" dt="2020-06-22T15:38:07.159" v="869" actId="2696"/>
        <pc:sldMkLst>
          <pc:docMk/>
          <pc:sldMk cId="0" sldId="269"/>
        </pc:sldMkLst>
      </pc:sldChg>
      <pc:sldChg chg="del">
        <pc:chgData name="Blanca Gonzalez" userId="6f348398-c601-4d7d-bd7d-fb9c9b03f331" providerId="ADAL" clId="{169DFAF5-8C1F-1242-95BE-E4D56CAC3A90}" dt="2020-06-22T15:38:07.837" v="870" actId="2696"/>
        <pc:sldMkLst>
          <pc:docMk/>
          <pc:sldMk cId="0" sldId="270"/>
        </pc:sldMkLst>
      </pc:sldChg>
      <pc:sldChg chg="del">
        <pc:chgData name="Blanca Gonzalez" userId="6f348398-c601-4d7d-bd7d-fb9c9b03f331" providerId="ADAL" clId="{169DFAF5-8C1F-1242-95BE-E4D56CAC3A90}" dt="2020-06-22T15:38:08.693" v="871" actId="2696"/>
        <pc:sldMkLst>
          <pc:docMk/>
          <pc:sldMk cId="0" sldId="271"/>
        </pc:sldMkLst>
      </pc:sldChg>
      <pc:sldChg chg="del">
        <pc:chgData name="Blanca Gonzalez" userId="6f348398-c601-4d7d-bd7d-fb9c9b03f331" providerId="ADAL" clId="{169DFAF5-8C1F-1242-95BE-E4D56CAC3A90}" dt="2020-06-22T15:38:09.458" v="872" actId="2696"/>
        <pc:sldMkLst>
          <pc:docMk/>
          <pc:sldMk cId="0" sldId="272"/>
        </pc:sldMkLst>
      </pc:sldChg>
      <pc:sldChg chg="del">
        <pc:chgData name="Blanca Gonzalez" userId="6f348398-c601-4d7d-bd7d-fb9c9b03f331" providerId="ADAL" clId="{169DFAF5-8C1F-1242-95BE-E4D56CAC3A90}" dt="2020-06-22T15:38:10.200" v="874" actId="2696"/>
        <pc:sldMkLst>
          <pc:docMk/>
          <pc:sldMk cId="0" sldId="273"/>
        </pc:sldMkLst>
      </pc:sldChg>
      <pc:sldChg chg="del">
        <pc:chgData name="Blanca Gonzalez" userId="6f348398-c601-4d7d-bd7d-fb9c9b03f331" providerId="ADAL" clId="{169DFAF5-8C1F-1242-95BE-E4D56CAC3A90}" dt="2020-06-22T15:38:11.043" v="876" actId="2696"/>
        <pc:sldMkLst>
          <pc:docMk/>
          <pc:sldMk cId="0" sldId="274"/>
        </pc:sldMkLst>
      </pc:sldChg>
      <pc:sldChg chg="del">
        <pc:chgData name="Blanca Gonzalez" userId="6f348398-c601-4d7d-bd7d-fb9c9b03f331" providerId="ADAL" clId="{169DFAF5-8C1F-1242-95BE-E4D56CAC3A90}" dt="2020-06-22T15:38:12.235" v="878" actId="2696"/>
        <pc:sldMkLst>
          <pc:docMk/>
          <pc:sldMk cId="0" sldId="275"/>
        </pc:sldMkLst>
      </pc:sldChg>
      <pc:sldChg chg="del">
        <pc:chgData name="Blanca Gonzalez" userId="6f348398-c601-4d7d-bd7d-fb9c9b03f331" providerId="ADAL" clId="{169DFAF5-8C1F-1242-95BE-E4D56CAC3A90}" dt="2020-06-22T15:38:12.721" v="879" actId="2696"/>
        <pc:sldMkLst>
          <pc:docMk/>
          <pc:sldMk cId="0" sldId="276"/>
        </pc:sldMkLst>
      </pc:sldChg>
      <pc:sldChg chg="del">
        <pc:chgData name="Blanca Gonzalez" userId="6f348398-c601-4d7d-bd7d-fb9c9b03f331" providerId="ADAL" clId="{169DFAF5-8C1F-1242-95BE-E4D56CAC3A90}" dt="2020-06-22T15:38:14.037" v="880" actId="2696"/>
        <pc:sldMkLst>
          <pc:docMk/>
          <pc:sldMk cId="0" sldId="277"/>
        </pc:sldMkLst>
      </pc:sldChg>
      <pc:sldChg chg="delSp modSp">
        <pc:chgData name="Blanca Gonzalez" userId="6f348398-c601-4d7d-bd7d-fb9c9b03f331" providerId="ADAL" clId="{169DFAF5-8C1F-1242-95BE-E4D56CAC3A90}" dt="2020-06-22T15:52:43.796" v="1307" actId="1076"/>
        <pc:sldMkLst>
          <pc:docMk/>
          <pc:sldMk cId="0" sldId="278"/>
        </pc:sldMkLst>
        <pc:spChg chg="mod">
          <ac:chgData name="Blanca Gonzalez" userId="6f348398-c601-4d7d-bd7d-fb9c9b03f331" providerId="ADAL" clId="{169DFAF5-8C1F-1242-95BE-E4D56CAC3A90}" dt="2020-06-22T15:52:43.796" v="1307" actId="1076"/>
          <ac:spMkLst>
            <pc:docMk/>
            <pc:sldMk cId="0" sldId="278"/>
            <ac:spMk id="515" creationId="{00000000-0000-0000-0000-000000000000}"/>
          </ac:spMkLst>
        </pc:spChg>
        <pc:spChg chg="del mod">
          <ac:chgData name="Blanca Gonzalez" userId="6f348398-c601-4d7d-bd7d-fb9c9b03f331" providerId="ADAL" clId="{169DFAF5-8C1F-1242-95BE-E4D56CAC3A90}" dt="2020-06-22T15:52:40.769" v="1306" actId="478"/>
          <ac:spMkLst>
            <pc:docMk/>
            <pc:sldMk cId="0" sldId="278"/>
            <ac:spMk id="516" creationId="{00000000-0000-0000-0000-000000000000}"/>
          </ac:spMkLst>
        </pc:spChg>
      </pc:sldChg>
      <pc:sldChg chg="del">
        <pc:chgData name="Blanca Gonzalez" userId="6f348398-c601-4d7d-bd7d-fb9c9b03f331" providerId="ADAL" clId="{169DFAF5-8C1F-1242-95BE-E4D56CAC3A90}" dt="2020-06-22T15:38:37.256" v="897" actId="2696"/>
        <pc:sldMkLst>
          <pc:docMk/>
          <pc:sldMk cId="0" sldId="279"/>
        </pc:sldMkLst>
      </pc:sldChg>
      <pc:sldChg chg="del">
        <pc:chgData name="Blanca Gonzalez" userId="6f348398-c601-4d7d-bd7d-fb9c9b03f331" providerId="ADAL" clId="{169DFAF5-8C1F-1242-95BE-E4D56CAC3A90}" dt="2020-06-22T15:38:39.225" v="898" actId="2696"/>
        <pc:sldMkLst>
          <pc:docMk/>
          <pc:sldMk cId="0" sldId="280"/>
        </pc:sldMkLst>
      </pc:sldChg>
      <pc:sldChg chg="del">
        <pc:chgData name="Blanca Gonzalez" userId="6f348398-c601-4d7d-bd7d-fb9c9b03f331" providerId="ADAL" clId="{169DFAF5-8C1F-1242-95BE-E4D56CAC3A90}" dt="2020-06-22T15:38:40.701" v="900" actId="2696"/>
        <pc:sldMkLst>
          <pc:docMk/>
          <pc:sldMk cId="0" sldId="281"/>
        </pc:sldMkLst>
      </pc:sldChg>
      <pc:sldChg chg="del">
        <pc:chgData name="Blanca Gonzalez" userId="6f348398-c601-4d7d-bd7d-fb9c9b03f331" providerId="ADAL" clId="{169DFAF5-8C1F-1242-95BE-E4D56CAC3A90}" dt="2020-06-22T15:38:41.832" v="901" actId="2696"/>
        <pc:sldMkLst>
          <pc:docMk/>
          <pc:sldMk cId="0" sldId="282"/>
        </pc:sldMkLst>
      </pc:sldChg>
      <pc:sldChg chg="del">
        <pc:chgData name="Blanca Gonzalez" userId="6f348398-c601-4d7d-bd7d-fb9c9b03f331" providerId="ADAL" clId="{169DFAF5-8C1F-1242-95BE-E4D56CAC3A90}" dt="2020-06-22T15:38:43.003" v="902" actId="2696"/>
        <pc:sldMkLst>
          <pc:docMk/>
          <pc:sldMk cId="0" sldId="283"/>
        </pc:sldMkLst>
      </pc:sldChg>
      <pc:sldChg chg="del">
        <pc:chgData name="Blanca Gonzalez" userId="6f348398-c601-4d7d-bd7d-fb9c9b03f331" providerId="ADAL" clId="{169DFAF5-8C1F-1242-95BE-E4D56CAC3A90}" dt="2020-06-22T15:38:43.814" v="903" actId="2696"/>
        <pc:sldMkLst>
          <pc:docMk/>
          <pc:sldMk cId="0" sldId="284"/>
        </pc:sldMkLst>
      </pc:sldChg>
      <pc:sldChg chg="modSp ord">
        <pc:chgData name="Blanca Gonzalez" userId="6f348398-c601-4d7d-bd7d-fb9c9b03f331" providerId="ADAL" clId="{169DFAF5-8C1F-1242-95BE-E4D56CAC3A90}" dt="2020-06-22T15:10:08.564" v="380" actId="114"/>
        <pc:sldMkLst>
          <pc:docMk/>
          <pc:sldMk cId="1570756847" sldId="285"/>
        </pc:sldMkLst>
        <pc:spChg chg="mod">
          <ac:chgData name="Blanca Gonzalez" userId="6f348398-c601-4d7d-bd7d-fb9c9b03f331" providerId="ADAL" clId="{169DFAF5-8C1F-1242-95BE-E4D56CAC3A90}" dt="2020-06-22T15:02:47.143" v="213" actId="1076"/>
          <ac:spMkLst>
            <pc:docMk/>
            <pc:sldMk cId="1570756847" sldId="285"/>
            <ac:spMk id="2" creationId="{9E2E64B3-E9EC-F64B-8C2A-CA59AF14FF5F}"/>
          </ac:spMkLst>
        </pc:spChg>
        <pc:spChg chg="mod">
          <ac:chgData name="Blanca Gonzalez" userId="6f348398-c601-4d7d-bd7d-fb9c9b03f331" providerId="ADAL" clId="{169DFAF5-8C1F-1242-95BE-E4D56CAC3A90}" dt="2020-06-22T15:10:08.564" v="380" actId="114"/>
          <ac:spMkLst>
            <pc:docMk/>
            <pc:sldMk cId="1570756847" sldId="285"/>
            <ac:spMk id="3" creationId="{1BFCE5B4-121D-E748-980B-F67BE5892678}"/>
          </ac:spMkLst>
        </pc:spChg>
      </pc:sldChg>
      <pc:sldChg chg="modSp">
        <pc:chgData name="Blanca Gonzalez" userId="6f348398-c601-4d7d-bd7d-fb9c9b03f331" providerId="ADAL" clId="{169DFAF5-8C1F-1242-95BE-E4D56CAC3A90}" dt="2020-06-22T15:04:06.513" v="338" actId="1076"/>
        <pc:sldMkLst>
          <pc:docMk/>
          <pc:sldMk cId="505460381" sldId="286"/>
        </pc:sldMkLst>
        <pc:spChg chg="mod">
          <ac:chgData name="Blanca Gonzalez" userId="6f348398-c601-4d7d-bd7d-fb9c9b03f331" providerId="ADAL" clId="{169DFAF5-8C1F-1242-95BE-E4D56CAC3A90}" dt="2020-06-22T15:04:06.513" v="338" actId="1076"/>
          <ac:spMkLst>
            <pc:docMk/>
            <pc:sldMk cId="505460381" sldId="286"/>
            <ac:spMk id="335" creationId="{00000000-0000-0000-0000-000000000000}"/>
          </ac:spMkLst>
        </pc:spChg>
      </pc:sldChg>
      <pc:sldChg chg="addSp delSp modSp">
        <pc:chgData name="Blanca Gonzalez" userId="6f348398-c601-4d7d-bd7d-fb9c9b03f331" providerId="ADAL" clId="{169DFAF5-8C1F-1242-95BE-E4D56CAC3A90}" dt="2020-06-22T15:37:38.618" v="856" actId="20577"/>
        <pc:sldMkLst>
          <pc:docMk/>
          <pc:sldMk cId="3784448659" sldId="287"/>
        </pc:sldMkLst>
        <pc:spChg chg="add del mod">
          <ac:chgData name="Blanca Gonzalez" userId="6f348398-c601-4d7d-bd7d-fb9c9b03f331" providerId="ADAL" clId="{169DFAF5-8C1F-1242-95BE-E4D56CAC3A90}" dt="2020-06-22T15:37:38.618" v="856" actId="20577"/>
          <ac:spMkLst>
            <pc:docMk/>
            <pc:sldMk cId="3784448659" sldId="287"/>
            <ac:spMk id="4" creationId="{09AA8021-DB9A-AD4B-8545-5DD9FB6C155C}"/>
          </ac:spMkLst>
        </pc:spChg>
        <pc:spChg chg="add del mod">
          <ac:chgData name="Blanca Gonzalez" userId="6f348398-c601-4d7d-bd7d-fb9c9b03f331" providerId="ADAL" clId="{169DFAF5-8C1F-1242-95BE-E4D56CAC3A90}" dt="2020-06-22T15:37:22.777" v="821" actId="767"/>
          <ac:spMkLst>
            <pc:docMk/>
            <pc:sldMk cId="3784448659" sldId="287"/>
            <ac:spMk id="5" creationId="{8B17B306-DCDF-5942-AB23-6A0394D7DF70}"/>
          </ac:spMkLst>
        </pc:spChg>
        <pc:spChg chg="del mod">
          <ac:chgData name="Blanca Gonzalez" userId="6f348398-c601-4d7d-bd7d-fb9c9b03f331" providerId="ADAL" clId="{169DFAF5-8C1F-1242-95BE-E4D56CAC3A90}" dt="2020-06-22T15:31:48.599" v="639" actId="478"/>
          <ac:spMkLst>
            <pc:docMk/>
            <pc:sldMk cId="3784448659" sldId="287"/>
            <ac:spMk id="335" creationId="{00000000-0000-0000-0000-000000000000}"/>
          </ac:spMkLst>
        </pc:spChg>
      </pc:sldChg>
      <pc:sldChg chg="modSp">
        <pc:chgData name="Blanca Gonzalez" userId="6f348398-c601-4d7d-bd7d-fb9c9b03f331" providerId="ADAL" clId="{169DFAF5-8C1F-1242-95BE-E4D56CAC3A90}" dt="2020-06-22T15:46:56.780" v="1112" actId="20577"/>
        <pc:sldMkLst>
          <pc:docMk/>
          <pc:sldMk cId="1573779937" sldId="288"/>
        </pc:sldMkLst>
        <pc:spChg chg="mod">
          <ac:chgData name="Blanca Gonzalez" userId="6f348398-c601-4d7d-bd7d-fb9c9b03f331" providerId="ADAL" clId="{169DFAF5-8C1F-1242-95BE-E4D56CAC3A90}" dt="2020-06-22T15:46:56.780" v="1112" actId="20577"/>
          <ac:spMkLst>
            <pc:docMk/>
            <pc:sldMk cId="1573779937" sldId="288"/>
            <ac:spMk id="335" creationId="{00000000-0000-0000-0000-000000000000}"/>
          </ac:spMkLst>
        </pc:spChg>
      </pc:sldChg>
      <pc:sldChg chg="delSp modSp add ord">
        <pc:chgData name="Blanca Gonzalez" userId="6f348398-c601-4d7d-bd7d-fb9c9b03f331" providerId="ADAL" clId="{169DFAF5-8C1F-1242-95BE-E4D56CAC3A90}" dt="2020-06-22T15:26:56.599" v="550" actId="1076"/>
        <pc:sldMkLst>
          <pc:docMk/>
          <pc:sldMk cId="3301940347" sldId="289"/>
        </pc:sldMkLst>
        <pc:spChg chg="mod">
          <ac:chgData name="Blanca Gonzalez" userId="6f348398-c601-4d7d-bd7d-fb9c9b03f331" providerId="ADAL" clId="{169DFAF5-8C1F-1242-95BE-E4D56CAC3A90}" dt="2020-06-22T15:26:54.372" v="549" actId="1076"/>
          <ac:spMkLst>
            <pc:docMk/>
            <pc:sldMk cId="3301940347" sldId="289"/>
            <ac:spMk id="2" creationId="{B9147055-70D7-DF4F-BABC-DE1CC737A993}"/>
          </ac:spMkLst>
        </pc:spChg>
        <pc:spChg chg="mod">
          <ac:chgData name="Blanca Gonzalez" userId="6f348398-c601-4d7d-bd7d-fb9c9b03f331" providerId="ADAL" clId="{169DFAF5-8C1F-1242-95BE-E4D56CAC3A90}" dt="2020-06-22T15:26:56.599" v="550" actId="1076"/>
          <ac:spMkLst>
            <pc:docMk/>
            <pc:sldMk cId="3301940347" sldId="289"/>
            <ac:spMk id="3" creationId="{5CDF50C2-2210-984B-9DA7-55DD7DFFEE2E}"/>
          </ac:spMkLst>
        </pc:spChg>
        <pc:spChg chg="del">
          <ac:chgData name="Blanca Gonzalez" userId="6f348398-c601-4d7d-bd7d-fb9c9b03f331" providerId="ADAL" clId="{169DFAF5-8C1F-1242-95BE-E4D56CAC3A90}" dt="2020-06-22T15:11:00.335" v="381" actId="478"/>
          <ac:spMkLst>
            <pc:docMk/>
            <pc:sldMk cId="3301940347" sldId="289"/>
            <ac:spMk id="4" creationId="{DADA9469-0128-9E46-B14F-691675D7DC9C}"/>
          </ac:spMkLst>
        </pc:spChg>
      </pc:sldChg>
      <pc:sldChg chg="delSp modSp add ord">
        <pc:chgData name="Blanca Gonzalez" userId="6f348398-c601-4d7d-bd7d-fb9c9b03f331" providerId="ADAL" clId="{169DFAF5-8C1F-1242-95BE-E4D56CAC3A90}" dt="2020-06-22T15:36:42.728" v="818" actId="20577"/>
        <pc:sldMkLst>
          <pc:docMk/>
          <pc:sldMk cId="1737058368" sldId="290"/>
        </pc:sldMkLst>
        <pc:spChg chg="mod">
          <ac:chgData name="Blanca Gonzalez" userId="6f348398-c601-4d7d-bd7d-fb9c9b03f331" providerId="ADAL" clId="{169DFAF5-8C1F-1242-95BE-E4D56CAC3A90}" dt="2020-06-22T15:36:42.728" v="818" actId="20577"/>
          <ac:spMkLst>
            <pc:docMk/>
            <pc:sldMk cId="1737058368" sldId="290"/>
            <ac:spMk id="2" creationId="{F041DE3F-0D85-2049-9143-E5E85D2C68C3}"/>
          </ac:spMkLst>
        </pc:spChg>
        <pc:spChg chg="mod">
          <ac:chgData name="Blanca Gonzalez" userId="6f348398-c601-4d7d-bd7d-fb9c9b03f331" providerId="ADAL" clId="{169DFAF5-8C1F-1242-95BE-E4D56CAC3A90}" dt="2020-06-22T15:36:29.745" v="793" actId="1076"/>
          <ac:spMkLst>
            <pc:docMk/>
            <pc:sldMk cId="1737058368" sldId="290"/>
            <ac:spMk id="3" creationId="{0B93F635-5A88-9943-B477-2A03E2060EDC}"/>
          </ac:spMkLst>
        </pc:spChg>
        <pc:spChg chg="del">
          <ac:chgData name="Blanca Gonzalez" userId="6f348398-c601-4d7d-bd7d-fb9c9b03f331" providerId="ADAL" clId="{169DFAF5-8C1F-1242-95BE-E4D56CAC3A90}" dt="2020-06-22T15:31:11.110" v="554" actId="478"/>
          <ac:spMkLst>
            <pc:docMk/>
            <pc:sldMk cId="1737058368" sldId="290"/>
            <ac:spMk id="4" creationId="{C6193B65-0ADB-6C40-A60B-2F00160CE8F4}"/>
          </ac:spMkLst>
        </pc:spChg>
      </pc:sldChg>
      <pc:sldChg chg="delSp modSp add ord">
        <pc:chgData name="Blanca Gonzalez" userId="6f348398-c601-4d7d-bd7d-fb9c9b03f331" providerId="ADAL" clId="{169DFAF5-8C1F-1242-95BE-E4D56CAC3A90}" dt="2020-06-22T15:48:37.997" v="1166" actId="13926"/>
        <pc:sldMkLst>
          <pc:docMk/>
          <pc:sldMk cId="2896527159" sldId="291"/>
        </pc:sldMkLst>
        <pc:spChg chg="mod">
          <ac:chgData name="Blanca Gonzalez" userId="6f348398-c601-4d7d-bd7d-fb9c9b03f331" providerId="ADAL" clId="{169DFAF5-8C1F-1242-95BE-E4D56CAC3A90}" dt="2020-06-22T15:45:46.826" v="1039" actId="1076"/>
          <ac:spMkLst>
            <pc:docMk/>
            <pc:sldMk cId="2896527159" sldId="291"/>
            <ac:spMk id="2" creationId="{0ACB4B42-F9AD-A947-8B65-DDD452BE6938}"/>
          </ac:spMkLst>
        </pc:spChg>
        <pc:spChg chg="mod">
          <ac:chgData name="Blanca Gonzalez" userId="6f348398-c601-4d7d-bd7d-fb9c9b03f331" providerId="ADAL" clId="{169DFAF5-8C1F-1242-95BE-E4D56CAC3A90}" dt="2020-06-22T15:48:37.997" v="1166" actId="13926"/>
          <ac:spMkLst>
            <pc:docMk/>
            <pc:sldMk cId="2896527159" sldId="291"/>
            <ac:spMk id="3" creationId="{83D1D72B-FC84-EC47-B08C-2A00A23B34E0}"/>
          </ac:spMkLst>
        </pc:spChg>
        <pc:spChg chg="del">
          <ac:chgData name="Blanca Gonzalez" userId="6f348398-c601-4d7d-bd7d-fb9c9b03f331" providerId="ADAL" clId="{169DFAF5-8C1F-1242-95BE-E4D56CAC3A90}" dt="2020-06-22T15:42:22.705" v="917" actId="478"/>
          <ac:spMkLst>
            <pc:docMk/>
            <pc:sldMk cId="2896527159" sldId="291"/>
            <ac:spMk id="4" creationId="{D48AB50C-E85C-A841-81D0-66BD7624606B}"/>
          </ac:spMkLst>
        </pc:spChg>
      </pc:sldChg>
      <pc:sldChg chg="addSp delSp modSp add ord">
        <pc:chgData name="Blanca Gonzalez" userId="6f348398-c601-4d7d-bd7d-fb9c9b03f331" providerId="ADAL" clId="{169DFAF5-8C1F-1242-95BE-E4D56CAC3A90}" dt="2020-06-23T10:13:23.086" v="1857" actId="20577"/>
        <pc:sldMkLst>
          <pc:docMk/>
          <pc:sldMk cId="1637392723" sldId="292"/>
        </pc:sldMkLst>
        <pc:spChg chg="add mod">
          <ac:chgData name="Blanca Gonzalez" userId="6f348398-c601-4d7d-bd7d-fb9c9b03f331" providerId="ADAL" clId="{169DFAF5-8C1F-1242-95BE-E4D56CAC3A90}" dt="2020-06-23T10:11:02.643" v="1821" actId="14100"/>
          <ac:spMkLst>
            <pc:docMk/>
            <pc:sldMk cId="1637392723" sldId="292"/>
            <ac:spMk id="2" creationId="{1C60452C-95DE-244A-9B8F-39EEE24A93D8}"/>
          </ac:spMkLst>
        </pc:spChg>
        <pc:spChg chg="add mod">
          <ac:chgData name="Blanca Gonzalez" userId="6f348398-c601-4d7d-bd7d-fb9c9b03f331" providerId="ADAL" clId="{169DFAF5-8C1F-1242-95BE-E4D56CAC3A90}" dt="2020-06-23T10:12:26.978" v="1839" actId="14100"/>
          <ac:spMkLst>
            <pc:docMk/>
            <pc:sldMk cId="1637392723" sldId="292"/>
            <ac:spMk id="3" creationId="{45BBCD7E-756F-FF4C-A105-E24AA56761A1}"/>
          </ac:spMkLst>
        </pc:spChg>
        <pc:spChg chg="add mod">
          <ac:chgData name="Blanca Gonzalez" userId="6f348398-c601-4d7d-bd7d-fb9c9b03f331" providerId="ADAL" clId="{169DFAF5-8C1F-1242-95BE-E4D56CAC3A90}" dt="2020-06-23T10:12:59.546" v="1848" actId="1076"/>
          <ac:spMkLst>
            <pc:docMk/>
            <pc:sldMk cId="1637392723" sldId="292"/>
            <ac:spMk id="4" creationId="{734EC867-BFFF-9C49-A1D2-3207C625376C}"/>
          </ac:spMkLst>
        </pc:spChg>
        <pc:spChg chg="add mod">
          <ac:chgData name="Blanca Gonzalez" userId="6f348398-c601-4d7d-bd7d-fb9c9b03f331" providerId="ADAL" clId="{169DFAF5-8C1F-1242-95BE-E4D56CAC3A90}" dt="2020-06-23T10:12:59.546" v="1848" actId="1076"/>
          <ac:spMkLst>
            <pc:docMk/>
            <pc:sldMk cId="1637392723" sldId="292"/>
            <ac:spMk id="5" creationId="{141FB219-0E3C-2248-BBF0-E7210B31A2AD}"/>
          </ac:spMkLst>
        </pc:spChg>
        <pc:spChg chg="mod">
          <ac:chgData name="Blanca Gonzalez" userId="6f348398-c601-4d7d-bd7d-fb9c9b03f331" providerId="ADAL" clId="{169DFAF5-8C1F-1242-95BE-E4D56CAC3A90}" dt="2020-06-23T10:13:23.086" v="1857" actId="20577"/>
          <ac:spMkLst>
            <pc:docMk/>
            <pc:sldMk cId="1637392723" sldId="292"/>
            <ac:spMk id="323" creationId="{00000000-0000-0000-0000-000000000000}"/>
          </ac:spMkLst>
        </pc:spChg>
        <pc:spChg chg="mod">
          <ac:chgData name="Blanca Gonzalez" userId="6f348398-c601-4d7d-bd7d-fb9c9b03f331" providerId="ADAL" clId="{169DFAF5-8C1F-1242-95BE-E4D56CAC3A90}" dt="2020-06-23T07:47:47.404" v="1681" actId="1076"/>
          <ac:spMkLst>
            <pc:docMk/>
            <pc:sldMk cId="1637392723" sldId="292"/>
            <ac:spMk id="325" creationId="{00000000-0000-0000-0000-000000000000}"/>
          </ac:spMkLst>
        </pc:spChg>
        <pc:picChg chg="add mod">
          <ac:chgData name="Blanca Gonzalez" userId="6f348398-c601-4d7d-bd7d-fb9c9b03f331" providerId="ADAL" clId="{169DFAF5-8C1F-1242-95BE-E4D56CAC3A90}" dt="2020-06-23T10:13:19.360" v="1856" actId="1076"/>
          <ac:picMkLst>
            <pc:docMk/>
            <pc:sldMk cId="1637392723" sldId="292"/>
            <ac:picMk id="1025" creationId="{1CFEA136-A8AD-E44B-9BFF-621FC09215DD}"/>
          </ac:picMkLst>
        </pc:picChg>
        <pc:picChg chg="add del mod">
          <ac:chgData name="Blanca Gonzalez" userId="6f348398-c601-4d7d-bd7d-fb9c9b03f331" providerId="ADAL" clId="{169DFAF5-8C1F-1242-95BE-E4D56CAC3A90}" dt="2020-06-23T10:12:34.606" v="1842" actId="478"/>
          <ac:picMkLst>
            <pc:docMk/>
            <pc:sldMk cId="1637392723" sldId="292"/>
            <ac:picMk id="1027" creationId="{88F736B0-22E8-0942-B446-CA6E979AC19A}"/>
          </ac:picMkLst>
        </pc:picChg>
        <pc:picChg chg="add mod">
          <ac:chgData name="Blanca Gonzalez" userId="6f348398-c601-4d7d-bd7d-fb9c9b03f331" providerId="ADAL" clId="{169DFAF5-8C1F-1242-95BE-E4D56CAC3A90}" dt="2020-06-23T10:13:16.332" v="1855" actId="1076"/>
          <ac:picMkLst>
            <pc:docMk/>
            <pc:sldMk cId="1637392723" sldId="292"/>
            <ac:picMk id="1029" creationId="{6FF721CB-EB50-A14F-9132-658B230E2393}"/>
          </ac:picMkLst>
        </pc:picChg>
      </pc:sldChg>
      <pc:sldMasterChg chg="delSldLayout">
        <pc:chgData name="Blanca Gonzalez" userId="6f348398-c601-4d7d-bd7d-fb9c9b03f331" providerId="ADAL" clId="{169DFAF5-8C1F-1242-95BE-E4D56CAC3A90}" dt="2020-06-22T15:38:39.278" v="899" actId="2696"/>
        <pc:sldMasterMkLst>
          <pc:docMk/>
          <pc:sldMasterMk cId="0" sldId="2147483658"/>
        </pc:sldMasterMkLst>
        <pc:sldLayoutChg chg="del">
          <pc:chgData name="Blanca Gonzalez" userId="6f348398-c601-4d7d-bd7d-fb9c9b03f331" providerId="ADAL" clId="{169DFAF5-8C1F-1242-95BE-E4D56CAC3A90}" dt="2020-06-22T15:38:39.278" v="899" actId="2696"/>
          <pc:sldLayoutMkLst>
            <pc:docMk/>
            <pc:sldMasterMk cId="0" sldId="2147483658"/>
            <pc:sldLayoutMk cId="0" sldId="2147483651"/>
          </pc:sldLayoutMkLst>
        </pc:sldLayoutChg>
        <pc:sldLayoutChg chg="del">
          <pc:chgData name="Blanca Gonzalez" userId="6f348398-c601-4d7d-bd7d-fb9c9b03f331" providerId="ADAL" clId="{169DFAF5-8C1F-1242-95BE-E4D56CAC3A90}" dt="2020-06-22T15:38:10.213" v="875" actId="2696"/>
          <pc:sldLayoutMkLst>
            <pc:docMk/>
            <pc:sldMasterMk cId="0" sldId="2147483658"/>
            <pc:sldLayoutMk cId="0" sldId="2147483653"/>
          </pc:sldLayoutMkLst>
        </pc:sldLayoutChg>
        <pc:sldLayoutChg chg="del">
          <pc:chgData name="Blanca Gonzalez" userId="6f348398-c601-4d7d-bd7d-fb9c9b03f331" providerId="ADAL" clId="{169DFAF5-8C1F-1242-95BE-E4D56CAC3A90}" dt="2020-06-22T15:38:09.492" v="873" actId="2696"/>
          <pc:sldLayoutMkLst>
            <pc:docMk/>
            <pc:sldMasterMk cId="0" sldId="2147483658"/>
            <pc:sldLayoutMk cId="0" sldId="2147483654"/>
          </pc:sldLayoutMkLst>
        </pc:sldLayoutChg>
        <pc:sldLayoutChg chg="del">
          <pc:chgData name="Blanca Gonzalez" userId="6f348398-c601-4d7d-bd7d-fb9c9b03f331" providerId="ADAL" clId="{169DFAF5-8C1F-1242-95BE-E4D56CAC3A90}" dt="2020-06-22T15:38:11.057" v="877" actId="2696"/>
          <pc:sldLayoutMkLst>
            <pc:docMk/>
            <pc:sldMasterMk cId="0" sldId="2147483658"/>
            <pc:sldLayoutMk cId="0" sldId="2147483655"/>
          </pc:sldLayoutMkLst>
        </pc:sldLayoutChg>
      </pc:sldMasterChg>
    </pc:docChg>
  </pc:docChgLst>
  <pc:docChgLst>
    <pc:chgData name="Rosana Murillo" userId="S::rosanam@diadubai.com::78718e2e-9e23-48ca-846c-d3451996d852" providerId="AD" clId="Web-{BCDFAF98-BA91-E850-D3A7-DA340723DB0D}"/>
    <pc:docChg chg="addSld delSld modSld">
      <pc:chgData name="Rosana Murillo" userId="S::rosanam@diadubai.com::78718e2e-9e23-48ca-846c-d3451996d852" providerId="AD" clId="Web-{BCDFAF98-BA91-E850-D3A7-DA340723DB0D}" dt="2021-06-21T10:33:22.988" v="13" actId="20577"/>
      <pc:docMkLst>
        <pc:docMk/>
      </pc:docMkLst>
      <pc:sldChg chg="modSp">
        <pc:chgData name="Rosana Murillo" userId="S::rosanam@diadubai.com::78718e2e-9e23-48ca-846c-d3451996d852" providerId="AD" clId="Web-{BCDFAF98-BA91-E850-D3A7-DA340723DB0D}" dt="2021-06-21T10:32:38.643" v="10" actId="20577"/>
        <pc:sldMkLst>
          <pc:docMk/>
          <pc:sldMk cId="0" sldId="258"/>
        </pc:sldMkLst>
        <pc:spChg chg="mod">
          <ac:chgData name="Rosana Murillo" userId="S::rosanam@diadubai.com::78718e2e-9e23-48ca-846c-d3451996d852" providerId="AD" clId="Web-{BCDFAF98-BA91-E850-D3A7-DA340723DB0D}" dt="2021-06-21T10:32:38.643" v="10" actId="20577"/>
          <ac:spMkLst>
            <pc:docMk/>
            <pc:sldMk cId="0" sldId="258"/>
            <ac:spMk id="309" creationId="{00000000-0000-0000-0000-000000000000}"/>
          </ac:spMkLst>
        </pc:spChg>
      </pc:sldChg>
      <pc:sldChg chg="modSp add del">
        <pc:chgData name="Rosana Murillo" userId="S::rosanam@diadubai.com::78718e2e-9e23-48ca-846c-d3451996d852" providerId="AD" clId="Web-{BCDFAF98-BA91-E850-D3A7-DA340723DB0D}" dt="2021-06-21T10:33:22.988" v="13" actId="20577"/>
        <pc:sldMkLst>
          <pc:docMk/>
          <pc:sldMk cId="3301940347" sldId="289"/>
        </pc:sldMkLst>
        <pc:spChg chg="mod">
          <ac:chgData name="Rosana Murillo" userId="S::rosanam@diadubai.com::78718e2e-9e23-48ca-846c-d3451996d852" providerId="AD" clId="Web-{BCDFAF98-BA91-E850-D3A7-DA340723DB0D}" dt="2021-06-21T10:33:22.988" v="13" actId="20577"/>
          <ac:spMkLst>
            <pc:docMk/>
            <pc:sldMk cId="3301940347" sldId="289"/>
            <ac:spMk id="3" creationId="{5CDF50C2-2210-984B-9DA7-55DD7DFFEE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45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35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01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922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 SemiBold"/>
              <a:buNone/>
              <a:defRPr sz="5600" b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 SemiBold"/>
              <a:buNone/>
              <a:defRPr sz="4400" b="0"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ele.com/B1-que-pasara.html" TargetMode="External"/><Relationship Id="rId2" Type="http://schemas.openxmlformats.org/officeDocument/2006/relationships/hyperlink" Target="http://videoele.com/B1-un-dia-playa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videoele.com/CancionEle/menu-contenidos.html" TargetMode="External"/><Relationship Id="rId4" Type="http://schemas.openxmlformats.org/officeDocument/2006/relationships/hyperlink" Target="http://videoele.com/B1-Que-harias-bilbao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panish.ucam.ae/sites/spanish.ucam.ae/files/spanish_intensive_or_regular_course_ucam_dubai_0.pdf" TargetMode="External"/><Relationship Id="rId7" Type="http://schemas.openxmlformats.org/officeDocument/2006/relationships/image" Target="cid:72AF98CE-EA7F-4BB2-9478-325C14EA2B68-L0-0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cid:24FFC9EE-5D34-4D5B-8FE4-E333A7E4FC8C-L0-001" TargetMode="Externa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anishunicorn.com/el-condicional-simple-en-espanol-ejercicios/" TargetMode="External"/><Relationship Id="rId3" Type="http://schemas.openxmlformats.org/officeDocument/2006/relationships/hyperlink" Target="https://espanol.lingolia.com/es/gramatica/tiempos/preterito-indefinido" TargetMode="External"/><Relationship Id="rId7" Type="http://schemas.openxmlformats.org/officeDocument/2006/relationships/hyperlink" Target="https://www.spanishunicorn.com/futuro-simple/" TargetMode="External"/><Relationship Id="rId2" Type="http://schemas.openxmlformats.org/officeDocument/2006/relationships/hyperlink" Target="https://espanol.lingolia.com/es/gramatica/tiempos/present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panishunicorn.com/ejercicios-de-imperativo/" TargetMode="External"/><Relationship Id="rId5" Type="http://schemas.openxmlformats.org/officeDocument/2006/relationships/hyperlink" Target="https://www.profedeele.es/actividad/gramatica/hablar-pasado-imperfecto-indefinido-1/" TargetMode="External"/><Relationship Id="rId4" Type="http://schemas.openxmlformats.org/officeDocument/2006/relationships/hyperlink" Target="https://espanol.lingolia.com/es/gramatica/tiempos/preterito-imperfect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gua.com/es/espanol/lectura/" TargetMode="External"/><Relationship Id="rId2" Type="http://schemas.openxmlformats.org/officeDocument/2006/relationships/hyperlink" Target="https://cvc.cervantes.es/aula/lecturas/intermedio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ctrTitle"/>
          </p:nvPr>
        </p:nvSpPr>
        <p:spPr>
          <a:xfrm>
            <a:off x="1432525" y="1648924"/>
            <a:ext cx="5298476" cy="23261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400" dirty="0"/>
              <a:t> ¡PREPÁRATE!	</a:t>
            </a:r>
            <a:br>
              <a:rPr lang="en" sz="4400" dirty="0"/>
            </a:br>
            <a:br>
              <a:rPr lang="en" sz="4400" dirty="0"/>
            </a:br>
            <a:r>
              <a:rPr lang="en" sz="4400" dirty="0"/>
              <a:t>SUMMER PACK </a:t>
            </a:r>
            <a:br>
              <a:rPr lang="en" sz="4400" dirty="0"/>
            </a:br>
            <a:r>
              <a:rPr lang="en" sz="4400" dirty="0"/>
              <a:t>SPANISH </a:t>
            </a:r>
            <a:br>
              <a:rPr lang="en" sz="4400" dirty="0"/>
            </a:br>
            <a:r>
              <a:rPr lang="en" sz="4400" dirty="0"/>
              <a:t>Phase 3 to Phase 4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419824" y="1964350"/>
            <a:ext cx="664467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Escucha</a:t>
            </a:r>
            <a:r>
              <a:rPr lang="en-US" dirty="0"/>
              <a:t>, </a:t>
            </a:r>
            <a:r>
              <a:rPr lang="en-US" dirty="0" err="1"/>
              <a:t>comprende</a:t>
            </a:r>
            <a:r>
              <a:rPr lang="en-US" dirty="0"/>
              <a:t> y escribe</a:t>
            </a:r>
            <a:endParaRPr dirty="0"/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Vídeos</a:t>
            </a:r>
            <a:r>
              <a:rPr lang="en" dirty="0"/>
              <a:t> y canciones + </a:t>
            </a:r>
            <a:r>
              <a:rPr lang="en" dirty="0" err="1"/>
              <a:t>actividades</a:t>
            </a:r>
            <a:r>
              <a:rPr lang="en" dirty="0"/>
              <a:t> online</a:t>
            </a:r>
            <a:endParaRPr dirty="0"/>
          </a:p>
        </p:txBody>
      </p:sp>
      <p:sp>
        <p:nvSpPr>
          <p:cNvPr id="336" name="Google Shape;336;p17"/>
          <p:cNvSpPr txBox="1"/>
          <p:nvPr/>
        </p:nvSpPr>
        <p:spPr>
          <a:xfrm>
            <a:off x="5306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57377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B4B42-F9AD-A947-8B65-DDD452BE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268325"/>
            <a:ext cx="7605500" cy="641100"/>
          </a:xfrm>
        </p:spPr>
        <p:txBody>
          <a:bodyPr/>
          <a:lstStyle/>
          <a:p>
            <a:r>
              <a:rPr lang="es-ES" dirty="0"/>
              <a:t>VÍDEOS Y CANCIONES + actividades online: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D1D72B-FC84-EC47-B08C-2A00A23B3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400" y="1265775"/>
            <a:ext cx="6818100" cy="2823900"/>
          </a:xfrm>
        </p:spPr>
        <p:txBody>
          <a:bodyPr/>
          <a:lstStyle/>
          <a:p>
            <a:r>
              <a:rPr lang="es-ES" dirty="0"/>
              <a:t>Revisa el PASADO:</a:t>
            </a:r>
          </a:p>
          <a:p>
            <a:pPr marL="127000" indent="0">
              <a:buNone/>
            </a:pPr>
            <a:r>
              <a:rPr lang="es-ES" dirty="0">
                <a:hlinkClick r:id="rId2"/>
              </a:rPr>
              <a:t>http://videoele.com/B1-un-dia-playa.html</a:t>
            </a:r>
            <a:endParaRPr lang="es-ES" dirty="0"/>
          </a:p>
          <a:p>
            <a:r>
              <a:rPr lang="es-ES" dirty="0"/>
              <a:t>Revisa e FUTURO: </a:t>
            </a:r>
          </a:p>
          <a:p>
            <a:pPr marL="127000" indent="0">
              <a:buNone/>
            </a:pPr>
            <a:r>
              <a:rPr lang="es-ES" dirty="0">
                <a:hlinkClick r:id="rId3"/>
              </a:rPr>
              <a:t>http://videoele.com/B1-que-pasara.html</a:t>
            </a:r>
            <a:endParaRPr lang="es-ES" dirty="0"/>
          </a:p>
          <a:p>
            <a:r>
              <a:rPr lang="es-ES" dirty="0">
                <a:highlight>
                  <a:srgbClr val="FFFF00"/>
                </a:highlight>
              </a:rPr>
              <a:t>PHASE4 TASTER:</a:t>
            </a:r>
            <a:r>
              <a:rPr lang="es-ES" dirty="0"/>
              <a:t> Aprende el condicional:</a:t>
            </a:r>
          </a:p>
          <a:p>
            <a:pPr marL="127000" indent="0">
              <a:buNone/>
            </a:pPr>
            <a:r>
              <a:rPr lang="es-ES" dirty="0">
                <a:hlinkClick r:id="rId4"/>
              </a:rPr>
              <a:t>http://videoele.com/B1-Que-harias-bilbao.html</a:t>
            </a:r>
            <a:endParaRPr lang="es-ES" dirty="0"/>
          </a:p>
          <a:p>
            <a:r>
              <a:rPr lang="es-ES" dirty="0"/>
              <a:t>Practica con </a:t>
            </a:r>
            <a:r>
              <a:rPr lang="es-ES" dirty="0">
                <a:highlight>
                  <a:srgbClr val="FFFF00"/>
                </a:highlight>
              </a:rPr>
              <a:t>música</a:t>
            </a:r>
            <a:r>
              <a:rPr lang="es-ES" dirty="0"/>
              <a:t>: </a:t>
            </a:r>
          </a:p>
          <a:p>
            <a:pPr marL="127000" indent="0">
              <a:buNone/>
            </a:pPr>
            <a:r>
              <a:rPr lang="es-ES" dirty="0">
                <a:hlinkClick r:id="rId5"/>
              </a:rPr>
              <a:t>http://videoele.com/CancionEle/menu-contenidos.html</a:t>
            </a:r>
            <a:endParaRPr lang="es-ES" dirty="0"/>
          </a:p>
          <a:p>
            <a:pPr marL="127000" indent="0">
              <a:buNone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B03D52-D521-954C-A5D0-4BC7A7026D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52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ctrTitle" idx="4294967295"/>
          </p:nvPr>
        </p:nvSpPr>
        <p:spPr>
          <a:xfrm>
            <a:off x="1099697" y="3845093"/>
            <a:ext cx="4397485" cy="9666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4800" dirty="0"/>
              <a:t>Paid course: UCAM </a:t>
            </a:r>
            <a:r>
              <a:rPr lang="en" sz="4800" dirty="0">
                <a:sym typeface="Wingdings" pitchFamily="2" charset="2"/>
              </a:rPr>
              <a:t> </a:t>
            </a:r>
            <a:br>
              <a:rPr lang="en" dirty="0">
                <a:sym typeface="Wingdings" pitchFamily="2" charset="2"/>
              </a:rPr>
            </a:br>
            <a:r>
              <a:rPr lang="en" dirty="0">
                <a:sym typeface="Wingdings" pitchFamily="2" charset="2"/>
              </a:rPr>
              <a:t>Nivel </a:t>
            </a:r>
            <a:r>
              <a:rPr lang="en" dirty="0" err="1">
                <a:sym typeface="Wingdings" pitchFamily="2" charset="2"/>
              </a:rPr>
              <a:t>Intermedio</a:t>
            </a:r>
            <a:r>
              <a:rPr lang="en" dirty="0">
                <a:sym typeface="Wingdings" pitchFamily="2" charset="2"/>
              </a:rPr>
              <a:t>:</a:t>
            </a:r>
            <a:br>
              <a:rPr lang="en" sz="6000" dirty="0">
                <a:sym typeface="Wingdings" pitchFamily="2" charset="2"/>
              </a:rPr>
            </a:br>
            <a:r>
              <a:rPr lang="es-ES" sz="1600" dirty="0">
                <a:sym typeface="Wingdings" pitchFamily="2" charset="2"/>
                <a:hlinkClick r:id="rId3"/>
              </a:rPr>
              <a:t>http://spanish.ucam.ae/sites/spanish.ucam.ae/files/spanish_intensive_or_regular_course_ucam_dubai_0.pdf</a:t>
            </a:r>
            <a:br>
              <a:rPr lang="es-ES" sz="3600" dirty="0">
                <a:sym typeface="Wingdings" pitchFamily="2" charset="2"/>
              </a:rPr>
            </a:br>
            <a:br>
              <a:rPr lang="en" sz="3600" dirty="0">
                <a:sym typeface="Wingdings" pitchFamily="2" charset="2"/>
              </a:rPr>
            </a:br>
            <a:endParaRPr sz="3600" dirty="0"/>
          </a:p>
        </p:txBody>
      </p:sp>
      <p:sp>
        <p:nvSpPr>
          <p:cNvPr id="325" name="Google Shape;325;p16"/>
          <p:cNvSpPr/>
          <p:nvPr/>
        </p:nvSpPr>
        <p:spPr>
          <a:xfrm>
            <a:off x="6666343" y="0"/>
            <a:ext cx="1577089" cy="159812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6" name="Google Shape;326;p16"/>
          <p:cNvSpPr/>
          <p:nvPr/>
        </p:nvSpPr>
        <p:spPr>
          <a:xfrm rot="1473055">
            <a:off x="4716924" y="249234"/>
            <a:ext cx="922078" cy="89821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285898" y="697700"/>
            <a:ext cx="403685" cy="39227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3026287" y="2477704"/>
            <a:ext cx="287231" cy="27909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9" name="Google Shape;3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60452C-95DE-244A-9B8F-39EEE24A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5648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1CFEA136-A8AD-E44B-9BFF-621FC092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5" y="98274"/>
            <a:ext cx="1995745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5BBCD7E-756F-FF4C-A105-E24AA567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33948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4EC867-BFFF-9C49-A1D2-3207C6253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859" y="-7192493"/>
            <a:ext cx="7832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6FF721CB-EB50-A14F-9132-658B230E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840" y="2900209"/>
            <a:ext cx="1995744" cy="199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141FB219-0E3C-2248-BBF0-E7210B31A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859" y="5276246"/>
            <a:ext cx="78329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Enviado desde mi iPhone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9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 txBox="1">
            <a:spLocks noGrp="1"/>
          </p:cNvSpPr>
          <p:nvPr>
            <p:ph type="title" idx="4294967295"/>
          </p:nvPr>
        </p:nvSpPr>
        <p:spPr>
          <a:xfrm>
            <a:off x="532750" y="4946651"/>
            <a:ext cx="6299850" cy="76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 TIPS: 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- Haz una </a:t>
            </a:r>
            <a:r>
              <a:rPr lang="en-US" sz="2400" err="1">
                <a:solidFill>
                  <a:schemeClr val="accent2"/>
                </a:solidFill>
                <a:highlight>
                  <a:srgbClr val="FFFF00"/>
                </a:highlight>
              </a:rPr>
              <a:t>lista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 de </a:t>
            </a:r>
            <a:r>
              <a:rPr lang="en-US" sz="2400" err="1">
                <a:solidFill>
                  <a:schemeClr val="accent2"/>
                </a:solidFill>
                <a:highlight>
                  <a:srgbClr val="FFFF00"/>
                </a:highlight>
              </a:rPr>
              <a:t>vocabulario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- Mira 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Netflix </a:t>
            </a:r>
            <a:r>
              <a:rPr lang="en-US" sz="2400" dirty="0">
                <a:solidFill>
                  <a:schemeClr val="accent2"/>
                </a:solidFill>
              </a:rPr>
              <a:t>en </a:t>
            </a:r>
            <a:r>
              <a:rPr lang="en-US" sz="2400" err="1">
                <a:solidFill>
                  <a:schemeClr val="accent2"/>
                </a:solidFill>
              </a:rPr>
              <a:t>español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- Lee un </a:t>
            </a:r>
            <a:r>
              <a:rPr lang="en-US" sz="2400" err="1">
                <a:solidFill>
                  <a:schemeClr val="accent2"/>
                </a:solidFill>
                <a:highlight>
                  <a:srgbClr val="FFFF00"/>
                </a:highlight>
              </a:rPr>
              <a:t>libro</a:t>
            </a:r>
            <a:r>
              <a:rPr lang="en-US" sz="2400" dirty="0">
                <a:solidFill>
                  <a:schemeClr val="accent2"/>
                </a:solidFill>
              </a:rPr>
              <a:t> o </a:t>
            </a:r>
            <a:r>
              <a:rPr lang="en-US" sz="2400" err="1">
                <a:solidFill>
                  <a:schemeClr val="accent2"/>
                </a:solidFill>
              </a:rPr>
              <a:t>escucha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err="1">
                <a:solidFill>
                  <a:schemeClr val="accent2"/>
                </a:solidFill>
                <a:highlight>
                  <a:srgbClr val="FFFF00"/>
                </a:highlight>
              </a:rPr>
              <a:t>música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en </a:t>
            </a:r>
            <a:r>
              <a:rPr lang="en-US" sz="2400">
                <a:solidFill>
                  <a:schemeClr val="accent2"/>
                </a:solidFill>
              </a:rPr>
              <a:t>español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- Escribe un 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diario</a:t>
            </a:r>
            <a:r>
              <a:rPr lang="en-US" sz="2400">
                <a:solidFill>
                  <a:schemeClr val="accent2"/>
                </a:solidFill>
                <a:highlight>
                  <a:srgbClr val="FFFF00"/>
                </a:highlight>
              </a:rPr>
              <a:t> de </a:t>
            </a:r>
            <a:r>
              <a:rPr lang="en-US" sz="2400" err="1">
                <a:solidFill>
                  <a:schemeClr val="accent2"/>
                </a:solidFill>
                <a:highlight>
                  <a:srgbClr val="FFFF00"/>
                </a:highlight>
              </a:rPr>
              <a:t>tus</a:t>
            </a:r>
            <a:r>
              <a:rPr lang="en-US" sz="240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sz="2400" err="1">
                <a:solidFill>
                  <a:schemeClr val="accent2"/>
                </a:solidFill>
                <a:highlight>
                  <a:srgbClr val="FFFF00"/>
                </a:highlight>
              </a:rPr>
              <a:t>vacaciones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en </a:t>
            </a:r>
            <a:r>
              <a:rPr lang="en-US" sz="2400" err="1">
                <a:solidFill>
                  <a:schemeClr val="accent2"/>
                </a:solidFill>
              </a:rPr>
              <a:t>español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Escribe una </a:t>
            </a:r>
            <a:r>
              <a:rPr lang="en-US" sz="2400" dirty="0">
                <a:solidFill>
                  <a:schemeClr val="accent2"/>
                </a:solidFill>
                <a:highlight>
                  <a:srgbClr val="FFFF00"/>
                </a:highlight>
              </a:rPr>
              <a:t>postal</a:t>
            </a:r>
            <a:r>
              <a:rPr lang="en-US" sz="2400">
                <a:solidFill>
                  <a:schemeClr val="accent2"/>
                </a:solidFill>
              </a:rPr>
              <a:t> a </a:t>
            </a:r>
            <a:r>
              <a:rPr lang="en-US" sz="2400" dirty="0" err="1">
                <a:solidFill>
                  <a:schemeClr val="accent2"/>
                </a:solidFill>
              </a:rPr>
              <a:t>tu</a:t>
            </a:r>
            <a:r>
              <a:rPr lang="en-US" sz="2400">
                <a:solidFill>
                  <a:schemeClr val="accent2"/>
                </a:solidFill>
              </a:rPr>
              <a:t> professor en </a:t>
            </a:r>
            <a:r>
              <a:rPr lang="en-US" sz="2400" err="1">
                <a:solidFill>
                  <a:schemeClr val="accent2"/>
                </a:solidFill>
              </a:rPr>
              <a:t>español</a:t>
            </a:r>
            <a:br>
              <a:rPr lang="en-US" sz="2400" dirty="0">
                <a:solidFill>
                  <a:schemeClr val="accent2"/>
                </a:solidFill>
              </a:rPr>
            </a:b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¡ </a:t>
            </a:r>
            <a:r>
              <a:rPr lang="en-US" sz="2400" err="1">
                <a:solidFill>
                  <a:schemeClr val="accent2"/>
                </a:solidFill>
              </a:rPr>
              <a:t>Diviértete</a:t>
            </a:r>
            <a:r>
              <a:rPr lang="en-US" sz="2400">
                <a:solidFill>
                  <a:schemeClr val="accent2"/>
                </a:solidFill>
              </a:rPr>
              <a:t> y </a:t>
            </a:r>
            <a:r>
              <a:rPr lang="en-US" sz="2400" err="1">
                <a:solidFill>
                  <a:schemeClr val="accent2"/>
                </a:solidFill>
              </a:rPr>
              <a:t>aprende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 err="1">
                <a:solidFill>
                  <a:schemeClr val="accent2"/>
                </a:solidFill>
              </a:rPr>
              <a:t>cada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 err="1">
                <a:solidFill>
                  <a:schemeClr val="accent2"/>
                </a:solidFill>
              </a:rPr>
              <a:t>día</a:t>
            </a:r>
            <a:r>
              <a:rPr lang="en-US" sz="2400" dirty="0">
                <a:solidFill>
                  <a:schemeClr val="accent2"/>
                </a:solidFill>
              </a:rPr>
              <a:t>!</a:t>
            </a:r>
            <a:br>
              <a:rPr lang="en-US" sz="2400" dirty="0">
                <a:solidFill>
                  <a:schemeClr val="accent2"/>
                </a:solidFill>
              </a:rPr>
            </a:br>
            <a:br>
              <a:rPr lang="en-US" sz="2400" dirty="0">
                <a:solidFill>
                  <a:schemeClr val="accent2"/>
                </a:solidFill>
              </a:rPr>
            </a:br>
            <a:br>
              <a:rPr lang="en-US" sz="2400" dirty="0">
                <a:solidFill>
                  <a:schemeClr val="lt1"/>
                </a:solidFill>
              </a:rPr>
            </a:b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ctrTitle" idx="4294967295"/>
          </p:nvPr>
        </p:nvSpPr>
        <p:spPr>
          <a:xfrm>
            <a:off x="3322738" y="2571750"/>
            <a:ext cx="5560325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 ¡</a:t>
            </a:r>
            <a:r>
              <a:rPr lang="en" sz="9600" b="0" dirty="0" err="1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Feliz</a:t>
            </a:r>
            <a:r>
              <a:rPr lang="en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 </a:t>
            </a:r>
            <a:r>
              <a:rPr lang="en" sz="9600" b="0" dirty="0" err="1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verano</a:t>
            </a:r>
            <a:r>
              <a:rPr lang="en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!</a:t>
            </a:r>
            <a:endParaRPr sz="96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1234450" y="1149387"/>
            <a:ext cx="1806651" cy="1811815"/>
          </a:xfrm>
          <a:custGeom>
            <a:avLst/>
            <a:gdLst/>
            <a:ahLst/>
            <a:cxnLst/>
            <a:rect l="l" t="t" r="r" b="b"/>
            <a:pathLst>
              <a:path w="922938" h="925576" extrusionOk="0">
                <a:moveTo>
                  <a:pt x="460766" y="925513"/>
                </a:moveTo>
                <a:cubicBezTo>
                  <a:pt x="355610" y="925513"/>
                  <a:pt x="254772" y="888873"/>
                  <a:pt x="169174" y="819531"/>
                </a:cubicBezTo>
                <a:cubicBezTo>
                  <a:pt x="-29707" y="658495"/>
                  <a:pt x="-54409" y="421767"/>
                  <a:pt x="101292" y="169990"/>
                </a:cubicBezTo>
                <a:cubicBezTo>
                  <a:pt x="170063" y="58801"/>
                  <a:pt x="278712" y="0"/>
                  <a:pt x="415427" y="0"/>
                </a:cubicBezTo>
                <a:cubicBezTo>
                  <a:pt x="521980" y="0"/>
                  <a:pt x="644027" y="37211"/>
                  <a:pt x="750643" y="102172"/>
                </a:cubicBezTo>
                <a:cubicBezTo>
                  <a:pt x="837194" y="154940"/>
                  <a:pt x="895805" y="247333"/>
                  <a:pt x="915743" y="362522"/>
                </a:cubicBezTo>
                <a:cubicBezTo>
                  <a:pt x="939683" y="501015"/>
                  <a:pt x="903043" y="646367"/>
                  <a:pt x="818398" y="751205"/>
                </a:cubicBezTo>
                <a:cubicBezTo>
                  <a:pt x="728673" y="862013"/>
                  <a:pt x="598307" y="925576"/>
                  <a:pt x="460766" y="925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1705484" y="1566670"/>
            <a:ext cx="864587" cy="79859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>
            <a:spLocks noGrp="1"/>
          </p:cNvSpPr>
          <p:nvPr>
            <p:ph type="ctrTitle" idx="4294967295"/>
          </p:nvPr>
        </p:nvSpPr>
        <p:spPr>
          <a:xfrm>
            <a:off x="2819400" y="1222700"/>
            <a:ext cx="4393675" cy="122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 b="0" dirty="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 ¡Hola!</a:t>
            </a:r>
            <a:endParaRPr sz="9600" b="0" dirty="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09" name="Google Shape;309;p14"/>
          <p:cNvSpPr txBox="1">
            <a:spLocks noGrp="1"/>
          </p:cNvSpPr>
          <p:nvPr>
            <p:ph type="subTitle" idx="4294967295"/>
          </p:nvPr>
        </p:nvSpPr>
        <p:spPr>
          <a:xfrm>
            <a:off x="952500" y="2392575"/>
            <a:ext cx="8191500" cy="16587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2400" dirty="0"/>
              <a:t>El </a:t>
            </a:r>
            <a:r>
              <a:rPr lang="en-US" sz="2400" dirty="0" err="1"/>
              <a:t>curso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2021-2022 </a:t>
            </a:r>
            <a:r>
              <a:rPr lang="en-US" sz="2400" dirty="0"/>
              <a:t>es </a:t>
            </a:r>
            <a:r>
              <a:rPr lang="en-US" sz="2400" dirty="0" err="1"/>
              <a:t>muy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para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futuro</a:t>
            </a:r>
            <a:r>
              <a:rPr lang="en-US" sz="2400" dirty="0"/>
              <a:t>. Para </a:t>
            </a:r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dirty="0" err="1"/>
              <a:t>éxito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 Español, </a:t>
            </a:r>
            <a:r>
              <a:rPr lang="en-US" sz="2400" dirty="0" err="1"/>
              <a:t>revisa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 </a:t>
            </a:r>
            <a:r>
              <a:rPr lang="en-US" sz="2400" dirty="0" err="1"/>
              <a:t>verano</a:t>
            </a:r>
            <a:r>
              <a:rPr lang="en-US" sz="2400" dirty="0"/>
              <a:t> con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>
                <a:highlight>
                  <a:srgbClr val="FFFF00"/>
                </a:highlight>
              </a:rPr>
              <a:t>summer pack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 txBox="1">
            <a:spLocks noGrp="1"/>
          </p:cNvSpPr>
          <p:nvPr>
            <p:ph type="ctrTitle" idx="4294967295"/>
          </p:nvPr>
        </p:nvSpPr>
        <p:spPr>
          <a:xfrm>
            <a:off x="1063200" y="3425078"/>
            <a:ext cx="6382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err="1"/>
              <a:t>Actividades</a:t>
            </a:r>
            <a:r>
              <a:rPr lang="en" sz="6000" dirty="0"/>
              <a:t> </a:t>
            </a:r>
            <a:r>
              <a:rPr lang="en" sz="6000" dirty="0">
                <a:highlight>
                  <a:srgbClr val="FFFF00"/>
                </a:highlight>
              </a:rPr>
              <a:t>ONLINE</a:t>
            </a:r>
            <a:r>
              <a:rPr lang="en" sz="6000" dirty="0"/>
              <a:t> para </a:t>
            </a:r>
            <a:r>
              <a:rPr lang="en" sz="6000" dirty="0" err="1"/>
              <a:t>practicar</a:t>
            </a:r>
            <a:r>
              <a:rPr lang="en" sz="6000" dirty="0"/>
              <a:t> </a:t>
            </a:r>
            <a:r>
              <a:rPr lang="en" sz="6000" dirty="0" err="1"/>
              <a:t>cuándo</a:t>
            </a:r>
            <a:r>
              <a:rPr lang="en" sz="6000" dirty="0"/>
              <a:t> y </a:t>
            </a:r>
            <a:r>
              <a:rPr lang="en" sz="6000" dirty="0" err="1"/>
              <a:t>dónde</a:t>
            </a:r>
            <a:r>
              <a:rPr lang="en" sz="6000" dirty="0"/>
              <a:t> </a:t>
            </a:r>
            <a:r>
              <a:rPr lang="en" sz="6000" dirty="0" err="1"/>
              <a:t>quieras</a:t>
            </a:r>
            <a:r>
              <a:rPr lang="en" sz="6000" dirty="0"/>
              <a:t> </a:t>
            </a:r>
            <a:r>
              <a:rPr lang="en" sz="6000" dirty="0">
                <a:sym typeface="Wingdings" pitchFamily="2" charset="2"/>
              </a:rPr>
              <a:t> </a:t>
            </a:r>
            <a:endParaRPr sz="6000" dirty="0"/>
          </a:p>
        </p:txBody>
      </p:sp>
      <p:sp>
        <p:nvSpPr>
          <p:cNvPr id="325" name="Google Shape;325;p16"/>
          <p:cNvSpPr/>
          <p:nvPr/>
        </p:nvSpPr>
        <p:spPr>
          <a:xfrm>
            <a:off x="6343398" y="499343"/>
            <a:ext cx="1577089" cy="159812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6" name="Google Shape;326;p16"/>
          <p:cNvSpPr/>
          <p:nvPr/>
        </p:nvSpPr>
        <p:spPr>
          <a:xfrm rot="1473055">
            <a:off x="4716924" y="249234"/>
            <a:ext cx="922078" cy="89821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3285898" y="697700"/>
            <a:ext cx="403685" cy="39227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3026287" y="2477704"/>
            <a:ext cx="287231" cy="27909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9" name="Google Shape;32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GRAMÁTICA </a:t>
            </a:r>
            <a:endParaRPr dirty="0"/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1178524" y="3124150"/>
            <a:ext cx="7203476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Revisa</a:t>
            </a:r>
            <a:r>
              <a:rPr lang="en" dirty="0"/>
              <a:t> los </a:t>
            </a:r>
            <a:r>
              <a:rPr lang="en" dirty="0" err="1"/>
              <a:t>tiempos</a:t>
            </a:r>
            <a:r>
              <a:rPr lang="en" dirty="0"/>
              <a:t> </a:t>
            </a:r>
            <a:r>
              <a:rPr lang="en" dirty="0" err="1"/>
              <a:t>verbales</a:t>
            </a:r>
            <a:r>
              <a:rPr lang="en" dirty="0"/>
              <a:t>: </a:t>
            </a:r>
            <a:r>
              <a:rPr lang="en" dirty="0" err="1"/>
              <a:t>presente</a:t>
            </a:r>
            <a:r>
              <a:rPr lang="en" dirty="0"/>
              <a:t>, </a:t>
            </a:r>
            <a:r>
              <a:rPr lang="en" dirty="0" err="1"/>
              <a:t>pasado</a:t>
            </a:r>
            <a:r>
              <a:rPr lang="en" dirty="0"/>
              <a:t> y </a:t>
            </a:r>
            <a:r>
              <a:rPr lang="en" dirty="0" err="1"/>
              <a:t>futuro</a:t>
            </a:r>
            <a:endParaRPr dirty="0"/>
          </a:p>
        </p:txBody>
      </p:sp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sz="72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E64B3-E9EC-F64B-8C2A-CA59AF14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734" y="0"/>
            <a:ext cx="5889900" cy="641100"/>
          </a:xfrm>
        </p:spPr>
        <p:txBody>
          <a:bodyPr/>
          <a:lstStyle/>
          <a:p>
            <a:r>
              <a:rPr lang="es-ES" dirty="0"/>
              <a:t>Los tiempos verbales: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FCE5B4-121D-E748-980B-F67BE5892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320550"/>
            <a:ext cx="8636000" cy="2823900"/>
          </a:xfrm>
        </p:spPr>
        <p:txBody>
          <a:bodyPr/>
          <a:lstStyle/>
          <a:p>
            <a:endParaRPr lang="es-ES" dirty="0"/>
          </a:p>
          <a:p>
            <a:r>
              <a:rPr lang="es-ES" b="1" dirty="0"/>
              <a:t>Presente: </a:t>
            </a:r>
            <a:r>
              <a:rPr lang="es-ES" dirty="0">
                <a:hlinkClick r:id="rId2"/>
              </a:rPr>
              <a:t>https://espanol.lingolia.com/es/gramatica/tiempos/presente</a:t>
            </a:r>
            <a:endParaRPr lang="es-ES" dirty="0"/>
          </a:p>
          <a:p>
            <a:r>
              <a:rPr lang="es-ES" b="1" dirty="0"/>
              <a:t>Pasados/</a:t>
            </a:r>
            <a:r>
              <a:rPr lang="es-ES" b="1" dirty="0" err="1"/>
              <a:t>past</a:t>
            </a:r>
            <a:r>
              <a:rPr lang="es-ES" b="1" dirty="0"/>
              <a:t> tenses: </a:t>
            </a:r>
          </a:p>
          <a:p>
            <a:pPr marL="127000" indent="0">
              <a:buNone/>
            </a:pPr>
            <a:r>
              <a:rPr lang="es-ES" i="1" dirty="0"/>
              <a:t>Indefinido: </a:t>
            </a:r>
            <a:r>
              <a:rPr lang="es-ES" dirty="0"/>
              <a:t>revisión + ejercicios online: </a:t>
            </a:r>
            <a:r>
              <a:rPr lang="es-ES" dirty="0">
                <a:hlinkClick r:id="rId3"/>
              </a:rPr>
              <a:t>https://espanol.lingolia.com/es/gramatica/tiempos/preterito-indefinido</a:t>
            </a:r>
            <a:endParaRPr lang="es-ES" dirty="0"/>
          </a:p>
          <a:p>
            <a:pPr marL="127000" indent="0">
              <a:buNone/>
            </a:pPr>
            <a:r>
              <a:rPr lang="es-ES" i="1" dirty="0"/>
              <a:t>Imperfecto: revisión + ejercicios online:</a:t>
            </a:r>
          </a:p>
          <a:p>
            <a:pPr marL="127000" indent="0">
              <a:buNone/>
            </a:pPr>
            <a:r>
              <a:rPr lang="es-ES" dirty="0">
                <a:hlinkClick r:id="rId4"/>
              </a:rPr>
              <a:t>https://espanol.lingolia.com/es/gramatica/tiempos/preterito-imperfecto</a:t>
            </a:r>
            <a:endParaRPr lang="es-ES" dirty="0"/>
          </a:p>
          <a:p>
            <a:pPr marL="127000" indent="0">
              <a:buNone/>
            </a:pPr>
            <a:r>
              <a:rPr lang="es-ES" i="1" dirty="0"/>
              <a:t>Contraste de pasados: </a:t>
            </a:r>
            <a:r>
              <a:rPr lang="es-ES" dirty="0">
                <a:hlinkClick r:id="rId5"/>
              </a:rPr>
              <a:t>https://www.profedeele.es/actividad/gramatica/hablar-pasado-imperfecto-indefinido-1/</a:t>
            </a:r>
            <a:endParaRPr lang="es-ES" dirty="0"/>
          </a:p>
          <a:p>
            <a:r>
              <a:rPr lang="es-ES" b="1" dirty="0"/>
              <a:t>Imperativo: </a:t>
            </a:r>
            <a:r>
              <a:rPr lang="es-ES" dirty="0">
                <a:hlinkClick r:id="rId6"/>
              </a:rPr>
              <a:t>https://www.spanishunicorn.com/ejercicios-de-imperativo/</a:t>
            </a:r>
            <a:endParaRPr lang="es-ES" dirty="0"/>
          </a:p>
          <a:p>
            <a:r>
              <a:rPr lang="es-ES" b="1" dirty="0"/>
              <a:t>Futuro: </a:t>
            </a:r>
            <a:r>
              <a:rPr lang="es-ES" dirty="0">
                <a:hlinkClick r:id="rId7"/>
              </a:rPr>
              <a:t>https://www.spanishunicorn.com/futuro-simple/</a:t>
            </a:r>
            <a:endParaRPr lang="es-ES" dirty="0"/>
          </a:p>
          <a:p>
            <a:r>
              <a:rPr lang="es-ES" dirty="0">
                <a:highlight>
                  <a:srgbClr val="FFFF00"/>
                </a:highlight>
              </a:rPr>
              <a:t>PHASE4 TASTER: </a:t>
            </a:r>
            <a:r>
              <a:rPr lang="es-ES" b="1" dirty="0">
                <a:solidFill>
                  <a:srgbClr val="FF0000"/>
                </a:solidFill>
              </a:rPr>
              <a:t>Condicional</a:t>
            </a:r>
            <a:r>
              <a:rPr lang="es-ES" b="1" dirty="0"/>
              <a:t> </a:t>
            </a:r>
            <a:r>
              <a:rPr lang="es-ES" dirty="0"/>
              <a:t>(</a:t>
            </a:r>
            <a:r>
              <a:rPr lang="es-ES" dirty="0" err="1"/>
              <a:t>Conditional</a:t>
            </a:r>
            <a:r>
              <a:rPr lang="es-ES" dirty="0"/>
              <a:t> tense): </a:t>
            </a:r>
          </a:p>
          <a:p>
            <a:pPr marL="127000" indent="0">
              <a:buNone/>
            </a:pPr>
            <a:r>
              <a:rPr lang="es-ES" dirty="0">
                <a:hlinkClick r:id="rId8"/>
              </a:rPr>
              <a:t>https://www.spanishunicorn.com/el-condicional-simple-en-espanol-ejercicios/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91556A-E5F9-F040-BDDD-3CF07CF779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7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VOCABULARIO</a:t>
            </a:r>
            <a:endParaRPr dirty="0"/>
          </a:p>
        </p:txBody>
      </p:sp>
      <p:sp>
        <p:nvSpPr>
          <p:cNvPr id="335" name="Google Shape;335;p17"/>
          <p:cNvSpPr txBox="1">
            <a:spLocks noGrp="1"/>
          </p:cNvSpPr>
          <p:nvPr>
            <p:ph type="subTitle" idx="1"/>
          </p:nvPr>
        </p:nvSpPr>
        <p:spPr>
          <a:xfrm>
            <a:off x="1127724" y="3124150"/>
            <a:ext cx="6009675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Revisa</a:t>
            </a:r>
            <a:r>
              <a:rPr lang="en" dirty="0"/>
              <a:t> el </a:t>
            </a:r>
            <a:r>
              <a:rPr lang="en" dirty="0" err="1"/>
              <a:t>vocabulario</a:t>
            </a:r>
            <a:r>
              <a:rPr lang="en" dirty="0"/>
              <a:t> de </a:t>
            </a:r>
            <a:r>
              <a:rPr lang="en" dirty="0" err="1"/>
              <a:t>nivel</a:t>
            </a:r>
            <a:r>
              <a:rPr lang="en" dirty="0"/>
              <a:t> </a:t>
            </a:r>
            <a:r>
              <a:rPr lang="en" dirty="0" err="1"/>
              <a:t>intermedio</a:t>
            </a:r>
            <a:r>
              <a:rPr lang="en" dirty="0"/>
              <a:t>: </a:t>
            </a:r>
            <a:endParaRPr dirty="0"/>
          </a:p>
        </p:txBody>
      </p:sp>
      <p:sp>
        <p:nvSpPr>
          <p:cNvPr id="336" name="Google Shape;336;p17"/>
          <p:cNvSpPr txBox="1"/>
          <p:nvPr/>
        </p:nvSpPr>
        <p:spPr>
          <a:xfrm>
            <a:off x="5306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50546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47055-70D7-DF4F-BABC-DE1CC737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519175"/>
            <a:ext cx="8202400" cy="641100"/>
          </a:xfrm>
        </p:spPr>
        <p:txBody>
          <a:bodyPr/>
          <a:lstStyle/>
          <a:p>
            <a:r>
              <a:rPr lang="es-ES" dirty="0"/>
              <a:t>UNIDADES DISPONIBLES EN </a:t>
            </a:r>
            <a:br>
              <a:rPr lang="es-ES" dirty="0"/>
            </a:br>
            <a:r>
              <a:rPr lang="es-ES" dirty="0"/>
              <a:t>EDUCATION PERFECT: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DF50C2-2210-984B-9DA7-55DD7DFFE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400" y="1799175"/>
            <a:ext cx="6081500" cy="1325025"/>
          </a:xfrm>
        </p:spPr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UNIDAD: </a:t>
            </a:r>
            <a:r>
              <a:rPr lang="es-ES" dirty="0"/>
              <a:t>PAST HOLIDAYS (REVISION)</a:t>
            </a:r>
          </a:p>
          <a:p>
            <a:r>
              <a:rPr lang="es-ES" dirty="0">
                <a:highlight>
                  <a:srgbClr val="FFFF00"/>
                </a:highlight>
              </a:rPr>
              <a:t>UNIDAD:</a:t>
            </a:r>
            <a:r>
              <a:rPr lang="es-ES" dirty="0"/>
              <a:t> EL FUTURO, EL MEDIO AMBIENTE Y LA TECNOLOGÍA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1A6EC-B548-7B48-A2CE-C5473519A7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94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Lee, </a:t>
            </a:r>
            <a:r>
              <a:rPr lang="en-US" dirty="0" err="1"/>
              <a:t>comprende</a:t>
            </a:r>
            <a:r>
              <a:rPr lang="en-US" dirty="0"/>
              <a:t> y escribe</a:t>
            </a:r>
            <a:endParaRPr dirty="0"/>
          </a:p>
        </p:txBody>
      </p:sp>
      <p:sp>
        <p:nvSpPr>
          <p:cNvPr id="336" name="Google Shape;336;p17"/>
          <p:cNvSpPr txBox="1"/>
          <p:nvPr/>
        </p:nvSpPr>
        <p:spPr>
          <a:xfrm>
            <a:off x="5306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sz="7200" b="1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9AA8021-DB9A-AD4B-8545-5DD9FB6C1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Lecturas por nivel + actividades</a:t>
            </a:r>
          </a:p>
        </p:txBody>
      </p:sp>
    </p:spTree>
    <p:extLst>
      <p:ext uri="{BB962C8B-B14F-4D97-AF65-F5344CB8AC3E}">
        <p14:creationId xmlns:p14="http://schemas.microsoft.com/office/powerpoint/2010/main" val="378444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1DE3F-0D85-2049-9143-E5E85D2C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Lecturas + actividades: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3F635-5A88-9943-B477-2A03E2060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00" y="1341975"/>
            <a:ext cx="5776700" cy="2823900"/>
          </a:xfrm>
        </p:spPr>
        <p:txBody>
          <a:bodyPr/>
          <a:lstStyle/>
          <a:p>
            <a:r>
              <a:rPr lang="es-ES" dirty="0"/>
              <a:t>Lecturas de nivel intermedio + actividades interactivas:</a:t>
            </a:r>
          </a:p>
          <a:p>
            <a:pPr marL="127000" indent="0">
              <a:buNone/>
            </a:pPr>
            <a:r>
              <a:rPr lang="es-ES" dirty="0">
                <a:hlinkClick r:id="rId2"/>
              </a:rPr>
              <a:t>https://cvc.cervantes.es/aula/lecturas/intermedio/</a:t>
            </a:r>
            <a:endParaRPr lang="es-ES" dirty="0"/>
          </a:p>
          <a:p>
            <a:pPr marL="127000" indent="0">
              <a:buNone/>
            </a:pPr>
            <a:endParaRPr lang="es-ES" dirty="0"/>
          </a:p>
          <a:p>
            <a:r>
              <a:rPr lang="es-ES" dirty="0"/>
              <a:t>Lecturas por nivel: + actividades interactivas:</a:t>
            </a:r>
          </a:p>
          <a:p>
            <a:pPr marL="127000" indent="0">
              <a:buNone/>
            </a:pPr>
            <a:r>
              <a:rPr lang="es-ES" dirty="0"/>
              <a:t>NIVEL: selecciona el A2 (</a:t>
            </a:r>
            <a:r>
              <a:rPr lang="es-ES" dirty="0" err="1">
                <a:highlight>
                  <a:srgbClr val="FFFF00"/>
                </a:highlight>
              </a:rPr>
              <a:t>Challenge</a:t>
            </a:r>
            <a:r>
              <a:rPr lang="es-ES" dirty="0">
                <a:highlight>
                  <a:srgbClr val="FFFF00"/>
                </a:highlight>
              </a:rPr>
              <a:t>! </a:t>
            </a:r>
            <a:r>
              <a:rPr lang="es-ES" dirty="0"/>
              <a:t>Intenta el nivel B1)</a:t>
            </a:r>
          </a:p>
          <a:p>
            <a:pPr marL="127000" indent="0">
              <a:buNone/>
            </a:pPr>
            <a:r>
              <a:rPr lang="es-ES" dirty="0">
                <a:hlinkClick r:id="rId3"/>
              </a:rPr>
              <a:t>https://lingua.com/es/espanol/lectura/</a:t>
            </a:r>
            <a:endParaRPr lang="es-ES" dirty="0"/>
          </a:p>
          <a:p>
            <a:pPr marL="127000" indent="0">
              <a:buNone/>
            </a:pPr>
            <a:endParaRPr lang="es-ES" dirty="0"/>
          </a:p>
          <a:p>
            <a:pPr marL="127000" indent="0">
              <a:buNone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36C287-1045-2443-9CAB-D4766C91FB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058368"/>
      </p:ext>
    </p:extLst>
  </p:cSld>
  <p:clrMapOvr>
    <a:masterClrMapping/>
  </p:clrMapOvr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137df582-df32-4086-95d4-9cc06b37204e" xsi:nil="true"/>
    <DateTime xmlns="137df582-df32-4086-95d4-9cc06b37204e" xsi:nil="true"/>
    <_x0079_v78 xmlns="137df582-df32-4086-95d4-9cc06b37204e" xsi:nil="true"/>
    <ad5j xmlns="137df582-df32-4086-95d4-9cc06b3720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ECA7B5D52C14C9C7D03A2B8F7CBEE" ma:contentTypeVersion="25" ma:contentTypeDescription="Create a new document." ma:contentTypeScope="" ma:versionID="08eb2627847997a2d8c81a788b8678da">
  <xsd:schema xmlns:xsd="http://www.w3.org/2001/XMLSchema" xmlns:xs="http://www.w3.org/2001/XMLSchema" xmlns:p="http://schemas.microsoft.com/office/2006/metadata/properties" xmlns:ns2="137df582-df32-4086-95d4-9cc06b37204e" xmlns:ns3="293d0b11-8b04-4cfc-96a3-727b05479806" targetNamespace="http://schemas.microsoft.com/office/2006/metadata/properties" ma:root="true" ma:fieldsID="406c68e7f4f31d768fe23860c98955cf" ns2:_="" ns3:_="">
    <xsd:import namespace="137df582-df32-4086-95d4-9cc06b37204e"/>
    <xsd:import namespace="293d0b11-8b04-4cfc-96a3-727b05479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" minOccurs="0"/>
                <xsd:element ref="ns2:ad5j" minOccurs="0"/>
                <xsd:element ref="ns2:_x0079_v78" minOccurs="0"/>
                <xsd:element ref="ns2:MediaLengthInSeconds" minOccurs="0"/>
                <xsd:element ref="ns2:Date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df582-df32-4086-95d4-9cc06b372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Time" ma:internalName="Date">
      <xsd:simpleType>
        <xsd:restriction base="dms:DateTime"/>
      </xsd:simpleType>
    </xsd:element>
    <xsd:element name="ad5j" ma:index="21" nillable="true" ma:displayName="113" ma:internalName="ad5j">
      <xsd:simpleType>
        <xsd:restriction base="dms:Number"/>
      </xsd:simpleType>
    </xsd:element>
    <xsd:element name="_x0079_v78" ma:index="22" nillable="true" ma:displayName="Date and time" ma:internalName="_x0079_v78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DateTime" ma:index="24" nillable="true" ma:displayName="Date &amp; Time" ma:format="DateTime" ma:internalName="Date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d0b11-8b04-4cfc-96a3-727b05479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3B320-EE99-4652-A41B-0CE4997B0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D57418-E554-4DCE-9B04-D24BB6A2E0F1}">
  <ds:schemaRefs>
    <ds:schemaRef ds:uri="http://schemas.microsoft.com/office/2006/metadata/properties"/>
    <ds:schemaRef ds:uri="http://schemas.microsoft.com/office/infopath/2007/PartnerControls"/>
    <ds:schemaRef ds:uri="137df582-df32-4086-95d4-9cc06b37204e"/>
  </ds:schemaRefs>
</ds:datastoreItem>
</file>

<file path=customXml/itemProps3.xml><?xml version="1.0" encoding="utf-8"?>
<ds:datastoreItem xmlns:ds="http://schemas.openxmlformats.org/officeDocument/2006/customXml" ds:itemID="{1DE0328F-4999-4468-BFBE-2F5351E23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df582-df32-4086-95d4-9cc06b37204e"/>
    <ds:schemaRef ds:uri="293d0b11-8b04-4cfc-96a3-727b05479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498</Words>
  <Application>Microsoft Office PowerPoint</Application>
  <PresentationFormat>On-screen Show (16:9)</PresentationFormat>
  <Paragraphs>60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Hume template</vt:lpstr>
      <vt:lpstr> ¡PREPÁRATE!   SUMMER PACK  SPANISH  Phase 3 to Phase 4</vt:lpstr>
      <vt:lpstr> ¡Hola!</vt:lpstr>
      <vt:lpstr>Actividades ONLINE para practicar cuándo y dónde quieras  </vt:lpstr>
      <vt:lpstr>GRAMÁTICA </vt:lpstr>
      <vt:lpstr>Los tiempos verbales:</vt:lpstr>
      <vt:lpstr>VOCABULARIO</vt:lpstr>
      <vt:lpstr>UNIDADES DISPONIBLES EN  EDUCATION PERFECT: </vt:lpstr>
      <vt:lpstr>Lee, comprende y escribe</vt:lpstr>
      <vt:lpstr>Lecturas + actividades:</vt:lpstr>
      <vt:lpstr>Escucha, comprende y escribe</vt:lpstr>
      <vt:lpstr>VÍDEOS Y CANCIONES + actividades online:</vt:lpstr>
      <vt:lpstr>Paid course: UCAM   Nivel Intermedio: http://spanish.ucam.ae/sites/spanish.ucam.ae/files/spanish_intensive_or_regular_course_ucam_dubai_0.pdf  </vt:lpstr>
      <vt:lpstr> TIPS:  - Haz una lista de vocabulario - Mira Netflix en español - Lee un libro o escucha música en español - Escribe un diario de tus vacaciones en español Escribe una postal a tu professor en español  ¡ Diviértete y aprende cada día!   </vt:lpstr>
      <vt:lpstr> ¡Feliz verano!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PREPÁRATE!  SUMMER PACK  SPANISH Phase 3</dc:title>
  <cp:lastModifiedBy>Blanca Gonzalez</cp:lastModifiedBy>
  <cp:revision>19</cp:revision>
  <dcterms:modified xsi:type="dcterms:W3CDTF">2021-06-21T10:33:33Z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0x010100F78ECA7B5D52C14C9C7D03A2B8F7CBEE</vt:lpwstr>
  </property>
</Properties>
</file>